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5" r:id="rId6"/>
    <p:sldId id="266" r:id="rId7"/>
    <p:sldId id="262" r:id="rId8"/>
    <p:sldId id="264" r:id="rId9"/>
    <p:sldId id="257" r:id="rId10"/>
    <p:sldId id="258" r:id="rId11"/>
    <p:sldId id="260" r:id="rId12"/>
    <p:sldId id="261" r:id="rId13"/>
    <p:sldId id="259" r:id="rId14"/>
    <p:sldId id="268" r:id="rId15"/>
    <p:sldId id="269" r:id="rId16"/>
    <p:sldId id="270" r:id="rId17"/>
    <p:sldId id="267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8811FF"/>
    <a:srgbClr val="6600CC"/>
    <a:srgbClr val="192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953EA-2662-466E-BB14-E87EDD5A72CB}" v="1" dt="2026-09-29T16:19:40.1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3447" autoAdjust="0"/>
  </p:normalViewPr>
  <p:slideViewPr>
    <p:cSldViewPr snapToGrid="0">
      <p:cViewPr varScale="1">
        <p:scale>
          <a:sx n="57" d="100"/>
          <a:sy n="57" d="100"/>
        </p:scale>
        <p:origin x="643" y="43"/>
      </p:cViewPr>
      <p:guideLst/>
    </p:cSldViewPr>
  </p:slideViewPr>
  <p:outlineViewPr>
    <p:cViewPr>
      <p:scale>
        <a:sx n="33" d="100"/>
        <a:sy n="33" d="100"/>
      </p:scale>
      <p:origin x="0" y="-10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70600-C231-9533-D432-26DEC8407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E5229-716C-1BA5-D86A-B625A0923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FC616-1266-BFAD-39B1-EABC64572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0132E-4BDB-C501-54F3-6BF8495C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C6D7C-35CF-DEFD-20BA-C8538A762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88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040D-4E8F-AF31-53FB-D4C8C4529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FBA2F-5C38-27E5-A66D-59AEF9C7A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96826-87FB-FE07-4B6F-AA07ACC0E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826EB-3661-D877-F441-93960CF2B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35F9A-E286-67F0-C753-9F8A6D427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95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480D-9237-B00D-2349-50ACF97E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62B84-FB14-8D2E-0852-62A8D2A67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257BA-3669-25C1-8D0D-65052CDB2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A9FF8-7561-34C7-797E-87189A491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D80D9-B801-5440-401C-F0EA376A8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30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17865-A29C-2824-E2C0-EE089F20A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C3C86-FE32-599E-18B6-4FAAB3908F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7D3BB-8ACA-DE8E-3C4E-4DD220A0B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F37F2-1CA0-A4BA-1ED9-A80C49F90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9F5B6-0D70-A4E8-0ED9-B3A21BB02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21FBA-EFAC-209A-E18B-A73A75B77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081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4355D-56F3-A236-B26E-F1138BAB8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777626-3034-DEA8-7561-70B51AAC8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AD782-FA5A-F669-D445-E567011FE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42DE42-44BF-6350-A695-B1B92AE6FE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F0E27-F10B-697E-9138-35E7CD03A6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19DD43-4395-D3A0-39B6-24D5F1E38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6FF881-EB2C-7FAF-D932-6D39A4A2F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FEFD6-1EA4-539E-8418-46E0E15C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898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6D6BC-FDAF-59F2-638D-CC31EA2D0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ED6237-6117-DA09-F84F-05F69CD4F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356C1-FF81-9621-52A1-A5776A58B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9BD308-03E9-196E-F40C-87D0B64A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68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8A6DEE-2B85-6969-270F-74EB77889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53C28E-5004-CCB0-5FBC-BB5A0255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0C4EF-70E7-20B9-ABE1-61B97E011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40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B91F-2370-0D62-996C-9390CA443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CAB88-824A-2B81-795D-D0E65B5D8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1DD60-C28C-6736-070D-B8181991E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9E4309-9C21-B578-846B-CA0242B05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8F4B99-610D-19DB-C2B6-7A45D09B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D463F-8CA0-ACAD-A46B-089532955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69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5BF4B-C485-CAF1-5B75-E71052F9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96C102-6A5F-A7A8-AD07-533E82A993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6CF62-2DD4-9B4B-1E7B-914251FB9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318A3B-F01A-1D95-F355-60041CA44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1BC7BA-D089-A567-A63C-A751553FF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72A315-D187-E926-FFCC-3A0F99E15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53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3B262-1BB1-5F49-1DC8-747A111F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A08B40-8AB0-2C0E-91F6-56554DDDE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5DBA5-388D-1B8A-5C13-BF4F976FD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326B8-5FC8-307E-C017-D868B1248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4349A-3DAD-0406-CEF5-6D2D75637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154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B98EEC-C4AF-C6DC-29F3-50E9E65280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87A9B3-5BE7-2616-ECE7-B447B8D36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16250-0574-AD4F-6EEC-B4E86FA9C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9F-B700-DEFC-7E75-A153322A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4F3255-B62E-BCDB-9B11-6C9A77B84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28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29EC8E-CF8D-CBA5-2646-9893A2E9A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B220D-11A4-6DF8-1412-323C2E50F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0D35B-CD70-E5E4-E417-6B120ABA1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AD5D08-B7B8-49AE-95E9-FC5F3A64AFF3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2BE0A-6224-F6EF-C762-3227190A27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E49C9-E4AD-32B6-E78D-97ADF8664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1C8FF2-380E-426F-BEA6-4D072B04D33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239789-62C2-F2CC-01DF-42AB6071D7E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47512" y="6642100"/>
            <a:ext cx="7254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CONTROLLED</a:t>
            </a:r>
          </a:p>
        </p:txBody>
      </p:sp>
    </p:spTree>
    <p:extLst>
      <p:ext uri="{BB962C8B-B14F-4D97-AF65-F5344CB8AC3E}">
        <p14:creationId xmlns:p14="http://schemas.microsoft.com/office/powerpoint/2010/main" val="3098489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s://www.youtube.com/watch?v=uyGY2NfYpeE" TargetMode="External"/><Relationship Id="rId7" Type="http://schemas.openxmlformats.org/officeDocument/2006/relationships/hyperlink" Target="https://www.youtube.com/watch?v=ZbZSe6N_BXs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hyperlink" Target="https://www.youtube.com/watch?v=0peZ5AN5vs8" TargetMode="Externa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hyperlink" Target="https://www.youtube.com/watch?v=PcMD2Gs9fwU" TargetMode="External"/><Relationship Id="rId3" Type="http://schemas.openxmlformats.org/officeDocument/2006/relationships/hyperlink" Target="https://www.youtube.com/watch?v=nfWlot6h_JM" TargetMode="External"/><Relationship Id="rId7" Type="http://schemas.openxmlformats.org/officeDocument/2006/relationships/hyperlink" Target="https://www.youtube.com/watch?v=PLEQRIisP_Q" TargetMode="External"/><Relationship Id="rId12" Type="http://schemas.openxmlformats.org/officeDocument/2006/relationships/image" Target="../media/image16.jpeg"/><Relationship Id="rId2" Type="http://schemas.openxmlformats.org/officeDocument/2006/relationships/image" Target="../media/image11.jpe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hyperlink" Target="https://www.youtube.com/watch?v=4NO-h9PFum4" TargetMode="External"/><Relationship Id="rId5" Type="http://schemas.openxmlformats.org/officeDocument/2006/relationships/hyperlink" Target="https://www.youtube.com/watch?v=HeXnFx7aPOE" TargetMode="External"/><Relationship Id="rId15" Type="http://schemas.openxmlformats.org/officeDocument/2006/relationships/hyperlink" Target="https://www.youtube.com/watch?v=t1DWBKk5xHQ" TargetMode="External"/><Relationship Id="rId10" Type="http://schemas.openxmlformats.org/officeDocument/2006/relationships/image" Target="../media/image15.jpeg"/><Relationship Id="rId4" Type="http://schemas.openxmlformats.org/officeDocument/2006/relationships/image" Target="../media/image12.jpeg"/><Relationship Id="rId9" Type="http://schemas.openxmlformats.org/officeDocument/2006/relationships/hyperlink" Target="https://www.youtube.com/watch?v=rk7zhB_m4gc" TargetMode="External"/><Relationship Id="rId1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hyperlink" Target="https://www.youtube.com/watch?v=HiuPND4W6KM" TargetMode="External"/><Relationship Id="rId7" Type="http://schemas.openxmlformats.org/officeDocument/2006/relationships/hyperlink" Target="https://www.youtube.com/watch?v=5JD6ejmlpa8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hyperlink" Target="https://www.youtube.com/watch?v=mIwa9sPFT5I" TargetMode="External"/><Relationship Id="rId10" Type="http://schemas.openxmlformats.org/officeDocument/2006/relationships/image" Target="../media/image23.jpeg"/><Relationship Id="rId4" Type="http://schemas.openxmlformats.org/officeDocument/2006/relationships/image" Target="../media/image20.jpeg"/><Relationship Id="rId9" Type="http://schemas.openxmlformats.org/officeDocument/2006/relationships/hyperlink" Target="https://www.youtube.com/watch?v=1Jvrjd8DI-c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hyperlink" Target="https://www.youtube.com/watch?v=6ykq-E_7TZA" TargetMode="External"/><Relationship Id="rId7" Type="http://schemas.openxmlformats.org/officeDocument/2006/relationships/hyperlink" Target="https://www.youtube.com/watch?v=B8kPKJLW_LY" TargetMode="External"/><Relationship Id="rId12" Type="http://schemas.openxmlformats.org/officeDocument/2006/relationships/image" Target="../media/image29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eKpVQm41f8Y" TargetMode="External"/><Relationship Id="rId11" Type="http://schemas.openxmlformats.org/officeDocument/2006/relationships/hyperlink" Target="https://www.youtube.com/watch?v=Cv6tuzHUuuk" TargetMode="External"/><Relationship Id="rId5" Type="http://schemas.openxmlformats.org/officeDocument/2006/relationships/image" Target="../media/image26.jpeg"/><Relationship Id="rId10" Type="http://schemas.openxmlformats.org/officeDocument/2006/relationships/image" Target="../media/image28.emf"/><Relationship Id="rId4" Type="http://schemas.openxmlformats.org/officeDocument/2006/relationships/image" Target="../media/image25.png"/><Relationship Id="rId9" Type="http://schemas.openxmlformats.org/officeDocument/2006/relationships/hyperlink" Target="https://www.youtube.com/watch?v=xFrGuyw1V8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PUmE-tne5U" TargetMode="External"/><Relationship Id="rId7" Type="http://schemas.openxmlformats.org/officeDocument/2006/relationships/image" Target="../media/image3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tbNlMtqrYS0" TargetMode="Externa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65C6-6C68-7EF4-2EAE-4D277D4FD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Put smiles</a:t>
            </a:r>
            <a:r>
              <a:rPr lang="en-GB" baseline="0" dirty="0"/>
              <a:t> in your miles and move your feet to the Travel Smart beat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BE7C84-39BD-B550-CDF0-2FD807A519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 descr="Travel Smart week poster with an owl and music notes&#10;&#10;">
            <a:extLst>
              <a:ext uri="{FF2B5EF4-FFF2-40B4-BE49-F238E27FC236}">
                <a16:creationId xmlns:a16="http://schemas.microsoft.com/office/drawing/2014/main" id="{B4B58779-32B4-D973-7EB4-50F1510B1A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6" y="0"/>
            <a:ext cx="12169464" cy="6858000"/>
          </a:xfrm>
          <a:prstGeom prst="rect">
            <a:avLst/>
          </a:prstGeom>
        </p:spPr>
      </p:pic>
      <p:grpSp>
        <p:nvGrpSpPr>
          <p:cNvPr id="10" name="Group 9" descr="Derbyshire and Derby Road Safety Partnership&#10;follow on X @DDRSP_">
            <a:extLst>
              <a:ext uri="{FF2B5EF4-FFF2-40B4-BE49-F238E27FC236}">
                <a16:creationId xmlns:a16="http://schemas.microsoft.com/office/drawing/2014/main" id="{2258BFFB-D39C-9A7F-4E74-C2BD6DE53FD7}"/>
              </a:ext>
            </a:extLst>
          </p:cNvPr>
          <p:cNvGrpSpPr/>
          <p:nvPr/>
        </p:nvGrpSpPr>
        <p:grpSpPr>
          <a:xfrm>
            <a:off x="9462972" y="5403593"/>
            <a:ext cx="1818167" cy="962247"/>
            <a:chOff x="9473608" y="4295553"/>
            <a:chExt cx="1818167" cy="96224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8436E22-5FE7-014C-2521-287CA5F0838A}"/>
                </a:ext>
              </a:extLst>
            </p:cNvPr>
            <p:cNvSpPr/>
            <p:nvPr/>
          </p:nvSpPr>
          <p:spPr>
            <a:xfrm>
              <a:off x="9473608" y="4295553"/>
              <a:ext cx="1818167" cy="96224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97355B7-EA04-9112-57EE-D545FEEED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15937" y="4400499"/>
              <a:ext cx="1597306" cy="75235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2CEF827-4778-6AE8-6D8D-E639ADDC8837}"/>
              </a:ext>
            </a:extLst>
          </p:cNvPr>
          <p:cNvSpPr txBox="1"/>
          <p:nvPr/>
        </p:nvSpPr>
        <p:spPr>
          <a:xfrm>
            <a:off x="9037674" y="3395491"/>
            <a:ext cx="281762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 the SMILERS and be a groovy mover on your school journey, to help boost your wellbeing, support your community and help the planet too! </a:t>
            </a:r>
            <a:endParaRPr lang="en-GB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3297D0-1DC3-1631-2534-DA699F18EB59}"/>
              </a:ext>
            </a:extLst>
          </p:cNvPr>
          <p:cNvSpPr txBox="1"/>
          <p:nvPr/>
        </p:nvSpPr>
        <p:spPr>
          <a:xfrm>
            <a:off x="8524654" y="6460121"/>
            <a:ext cx="358583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0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 Smart week is supported by The Public Heath Grant</a:t>
            </a:r>
            <a:endParaRPr lang="en-GB" sz="1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54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D8C7-7BCB-6318-0281-64D5451D3E8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The</a:t>
            </a:r>
            <a:r>
              <a:rPr lang="en-GB" baseline="0"/>
              <a:t> &amp; ways to Wellbeing</a:t>
            </a:r>
            <a:endParaRPr lang="en-GB"/>
          </a:p>
        </p:txBody>
      </p:sp>
      <p:pic>
        <p:nvPicPr>
          <p:cNvPr id="10" name="Picture 9" descr="SMILERS owls with music notes&#10;&#10;">
            <a:extLst>
              <a:ext uri="{FF2B5EF4-FFF2-40B4-BE49-F238E27FC236}">
                <a16:creationId xmlns:a16="http://schemas.microsoft.com/office/drawing/2014/main" id="{7EBD49A4-3FFF-1B92-F79D-EA0C0FF83F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40EFD8-D559-C394-FFDD-126F613D9869}"/>
              </a:ext>
            </a:extLst>
          </p:cNvPr>
          <p:cNvSpPr txBox="1"/>
          <p:nvPr/>
        </p:nvSpPr>
        <p:spPr>
          <a:xfrm>
            <a:off x="2045970" y="121742"/>
            <a:ext cx="7669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>
                <a:solidFill>
                  <a:schemeClr val="bg1"/>
                </a:solidFill>
                <a:latin typeface="Arial Rounded MT Bold" panose="020F0704030504030204" pitchFamily="34" charset="0"/>
              </a:rPr>
              <a:t>The 7 Ways To Wellbeing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09B84E-FFE7-E246-FF22-B79C48330E11}"/>
              </a:ext>
            </a:extLst>
          </p:cNvPr>
          <p:cNvSpPr txBox="1"/>
          <p:nvPr/>
        </p:nvSpPr>
        <p:spPr>
          <a:xfrm>
            <a:off x="327985" y="3918823"/>
            <a:ext cx="1184147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u="none" strike="noStrike" cap="small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Connected. </a:t>
            </a:r>
            <a:r>
              <a:rPr lang="en-GB" sz="20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Having healthy relationships with people, pets and nature to help you to feel happy.</a:t>
            </a:r>
          </a:p>
          <a:p>
            <a:r>
              <a:rPr lang="en-GB" sz="5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small">
                <a:solidFill>
                  <a:srgbClr val="8811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</a:t>
            </a:r>
            <a:r>
              <a:rPr lang="en-GB" sz="2000" b="1" i="0" u="none" strike="noStrike" baseline="0">
                <a:solidFill>
                  <a:srgbClr val="8811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0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 active releases chemicals in your brain which boosts your mood and makes you feel good.</a:t>
            </a:r>
          </a:p>
          <a:p>
            <a:r>
              <a:rPr lang="en-GB" sz="5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small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Interest. </a:t>
            </a:r>
            <a:r>
              <a:rPr lang="en-GB" sz="20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Having special interests and learning something new to help keep your brain busy. </a:t>
            </a:r>
          </a:p>
          <a:p>
            <a:r>
              <a:rPr lang="en-GB" sz="5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small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Look. </a:t>
            </a:r>
            <a:r>
              <a:rPr lang="en-GB" sz="20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your senses to notice what is around you to keep you in the moment. </a:t>
            </a:r>
          </a:p>
          <a:p>
            <a:r>
              <a:rPr lang="en-GB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GB" sz="500" b="0" i="0" u="none" strike="noStrike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small">
                <a:solidFill>
                  <a:srgbClr val="CC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 well. </a:t>
            </a:r>
            <a:r>
              <a:rPr lang="en-GB" sz="20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Eating a balanced diet to make you feel good and help you stay healthy and strong. </a:t>
            </a:r>
          </a:p>
          <a:p>
            <a:r>
              <a:rPr lang="en-GB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500" b="0" i="0" u="none" strike="noStrike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small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Rest. </a:t>
            </a:r>
            <a:r>
              <a:rPr lang="en-GB" sz="20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a good night’s sleep to improve your memory, mood and mental health. </a:t>
            </a:r>
          </a:p>
          <a:p>
            <a:r>
              <a:rPr lang="en-GB" sz="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500" b="0" i="0" u="none" strike="noStrike" baseline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small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r>
              <a:rPr lang="en-GB" sz="2000" b="1" i="0" u="none" strike="noStrike" cap="small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2000" b="0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others to make us feel positive and to make them happy too! </a:t>
            </a:r>
            <a:endParaRPr lang="en-GB" sz="2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48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FEC1-C04E-B97F-A1AF-FB26E71469B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Ways to make</a:t>
            </a:r>
            <a:r>
              <a:rPr lang="en-GB" baseline="0"/>
              <a:t> a journey</a:t>
            </a: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6BD3B3-BD01-DF15-E40E-54838B658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91439" y="0"/>
            <a:ext cx="12283440" cy="6858000"/>
          </a:xfrm>
          <a:prstGeom prst="rect">
            <a:avLst/>
          </a:prstGeom>
          <a:solidFill>
            <a:srgbClr val="19253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ravel Smart logo">
            <a:extLst>
              <a:ext uri="{FF2B5EF4-FFF2-40B4-BE49-F238E27FC236}">
                <a16:creationId xmlns:a16="http://schemas.microsoft.com/office/drawing/2014/main" id="{52EFA11C-17F2-BCBB-C129-498DB6122F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1070" y="1775204"/>
            <a:ext cx="4603750" cy="3987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E9BDFD-60AD-D3B4-661D-E7FB9B996A25}"/>
              </a:ext>
            </a:extLst>
          </p:cNvPr>
          <p:cNvSpPr txBox="1"/>
          <p:nvPr/>
        </p:nvSpPr>
        <p:spPr>
          <a:xfrm>
            <a:off x="1796710" y="350942"/>
            <a:ext cx="7669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>
                <a:solidFill>
                  <a:schemeClr val="bg1"/>
                </a:solidFill>
                <a:latin typeface="Arial Rounded MT Bold" panose="020F0704030504030204" pitchFamily="34" charset="0"/>
              </a:rPr>
              <a:t>Ways To Make A Journey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DAF6C-7605-F7DC-846C-FFEA17A28E56}"/>
              </a:ext>
            </a:extLst>
          </p:cNvPr>
          <p:cNvSpPr txBox="1"/>
          <p:nvPr/>
        </p:nvSpPr>
        <p:spPr>
          <a:xfrm>
            <a:off x="3440725" y="1429155"/>
            <a:ext cx="39433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/>
                <a:cs typeface="Arial"/>
              </a:rPr>
              <a:t>Walk or Wheel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43588B-420B-BA2E-280E-F661A6800280}"/>
              </a:ext>
            </a:extLst>
          </p:cNvPr>
          <p:cNvSpPr txBox="1"/>
          <p:nvPr/>
        </p:nvSpPr>
        <p:spPr>
          <a:xfrm>
            <a:off x="6096295" y="2896620"/>
            <a:ext cx="39433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/>
                <a:cs typeface="Arial"/>
              </a:rPr>
              <a:t>Bus or Train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0EA3F5-76FA-0AD4-20FE-3C034E4F68C8}"/>
              </a:ext>
            </a:extLst>
          </p:cNvPr>
          <p:cNvSpPr txBox="1"/>
          <p:nvPr/>
        </p:nvSpPr>
        <p:spPr>
          <a:xfrm>
            <a:off x="6049029" y="4230535"/>
            <a:ext cx="3943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 and </a:t>
            </a:r>
          </a:p>
          <a:p>
            <a:pPr algn="ctr"/>
            <a:r>
              <a:rPr lang="en-GB"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Stride or Glide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C32BFA-09F2-6D0C-A696-94F3EF34CB4B}"/>
              </a:ext>
            </a:extLst>
          </p:cNvPr>
          <p:cNvSpPr txBox="1"/>
          <p:nvPr/>
        </p:nvSpPr>
        <p:spPr>
          <a:xfrm>
            <a:off x="1534655" y="4403198"/>
            <a:ext cx="262826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/>
                <a:cs typeface="Arial"/>
              </a:rPr>
              <a:t>Cycle or Scoot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8C7C85-E5A0-C329-1B2A-9B721C01F906}"/>
              </a:ext>
            </a:extLst>
          </p:cNvPr>
          <p:cNvSpPr txBox="1"/>
          <p:nvPr/>
        </p:nvSpPr>
        <p:spPr>
          <a:xfrm>
            <a:off x="1553975" y="2937875"/>
            <a:ext cx="262826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/>
                <a:cs typeface="Arial"/>
              </a:rPr>
              <a:t>Carshare</a:t>
            </a:r>
            <a:endParaRPr lang="en-GB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 descr="Walter Wellbeing Owl">
            <a:extLst>
              <a:ext uri="{FF2B5EF4-FFF2-40B4-BE49-F238E27FC236}">
                <a16:creationId xmlns:a16="http://schemas.microsoft.com/office/drawing/2014/main" id="{CA771057-A045-022C-C289-7D6BD652B276}"/>
              </a:ext>
            </a:extLst>
          </p:cNvPr>
          <p:cNvGrpSpPr/>
          <p:nvPr/>
        </p:nvGrpSpPr>
        <p:grpSpPr bwMode="auto">
          <a:xfrm>
            <a:off x="9978390" y="4945148"/>
            <a:ext cx="1792923" cy="1863090"/>
            <a:chOff x="0" y="0"/>
            <a:chExt cx="3380" cy="3720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B387D201-767B-46B9-4C1F-8291340B88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" y="12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9C0BA3CC-AF5B-63B8-6BC1-6B4A917D8306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252" y="7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2D217E1-4F47-E7E3-7C95-34C05291D9C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7" y="0"/>
              <a:ext cx="2834" cy="344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29A02A6F-D03C-F960-B2EF-415FECFA7C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793BF65C-51CD-BA59-ABA5-D1352AEF585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" y="286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09984B8-9327-32D7-50F8-E16FC5DC20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" y="490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E030703-6656-93F2-27DD-DE8046CD9C9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8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70DD85D-4568-B1CF-25B9-04EBD7420BF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8" y="796"/>
              <a:ext cx="388" cy="411"/>
            </a:xfrm>
            <a:prstGeom prst="ellipse">
              <a:avLst/>
            </a:prstGeom>
            <a:solidFill>
              <a:srgbClr val="16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1A119DD-9A4A-00E8-62C1-A7579B4D8C93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354" y="335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D59D471-74BC-32EF-BD91-50D76183C4F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51" y="498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349AFE3-757F-DA91-76B1-EDDCABCD9E3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724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CB20560A-B541-4270-5159-BE53EF86C6C7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694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EE83D96-6D76-F033-5AF7-E251A303BD6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86" y="576"/>
              <a:ext cx="1947" cy="3144"/>
              <a:chOff x="686" y="576"/>
              <a:chExt cx="1947" cy="3144"/>
            </a:xfrm>
          </p:grpSpPr>
          <p:sp>
            <p:nvSpPr>
              <p:cNvPr id="26" name="Freeform: Shape 5">
                <a:extLst>
                  <a:ext uri="{FF2B5EF4-FFF2-40B4-BE49-F238E27FC236}">
                    <a16:creationId xmlns:a16="http://schemas.microsoft.com/office/drawing/2014/main" id="{205FF9C6-E4CA-0C92-F189-EEDDB111559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546" y="1223"/>
                <a:ext cx="280" cy="548"/>
              </a:xfrm>
              <a:custGeom>
                <a:avLst/>
                <a:gdLst>
                  <a:gd name="T0" fmla="*/ 76200 w 561"/>
                  <a:gd name="T1" fmla="*/ 0 h 1038"/>
                  <a:gd name="T2" fmla="*/ 295275 w 561"/>
                  <a:gd name="T3" fmla="*/ 3175 h 1038"/>
                  <a:gd name="T4" fmla="*/ 339725 w 561"/>
                  <a:gd name="T5" fmla="*/ 44450 h 1038"/>
                  <a:gd name="T6" fmla="*/ 314325 w 561"/>
                  <a:gd name="T7" fmla="*/ 225425 h 1038"/>
                  <a:gd name="T8" fmla="*/ 190500 w 561"/>
                  <a:gd name="T9" fmla="*/ 625475 h 1038"/>
                  <a:gd name="T10" fmla="*/ 133350 w 561"/>
                  <a:gd name="T11" fmla="*/ 600075 h 1038"/>
                  <a:gd name="T12" fmla="*/ 25400 w 561"/>
                  <a:gd name="T13" fmla="*/ 171450 h 1038"/>
                  <a:gd name="T14" fmla="*/ 0 w 561"/>
                  <a:gd name="T15" fmla="*/ 47625 h 1038"/>
                  <a:gd name="T16" fmla="*/ 76200 w 561"/>
                  <a:gd name="T17" fmla="*/ 0 h 10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1" h="1038">
                    <a:moveTo>
                      <a:pt x="75" y="0"/>
                    </a:moveTo>
                    <a:lnTo>
                      <a:pt x="485" y="5"/>
                    </a:lnTo>
                    <a:cubicBezTo>
                      <a:pt x="561" y="29"/>
                      <a:pt x="533" y="79"/>
                      <a:pt x="530" y="145"/>
                    </a:cubicBezTo>
                    <a:lnTo>
                      <a:pt x="465" y="400"/>
                    </a:lnTo>
                    <a:lnTo>
                      <a:pt x="345" y="950"/>
                    </a:lnTo>
                    <a:cubicBezTo>
                      <a:pt x="302" y="1038"/>
                      <a:pt x="252" y="1024"/>
                      <a:pt x="205" y="930"/>
                    </a:cubicBezTo>
                    <a:lnTo>
                      <a:pt x="65" y="385"/>
                    </a:lnTo>
                    <a:lnTo>
                      <a:pt x="0" y="85"/>
                    </a:lnTo>
                    <a:cubicBezTo>
                      <a:pt x="2" y="21"/>
                      <a:pt x="75" y="0"/>
                      <a:pt x="7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rgbClr val="2F528F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AutoShape 17">
                <a:extLst>
                  <a:ext uri="{FF2B5EF4-FFF2-40B4-BE49-F238E27FC236}">
                    <a16:creationId xmlns:a16="http://schemas.microsoft.com/office/drawing/2014/main" id="{9B64C601-677F-80FB-94EF-915EC9EEC00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6" y="576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AutoShape 18">
                <a:extLst>
                  <a:ext uri="{FF2B5EF4-FFF2-40B4-BE49-F238E27FC236}">
                    <a16:creationId xmlns:a16="http://schemas.microsoft.com/office/drawing/2014/main" id="{8A5F56E9-CC11-F6FF-6461-F2C109985C3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69" y="936"/>
                <a:ext cx="395" cy="282"/>
              </a:xfrm>
              <a:custGeom>
                <a:avLst/>
                <a:gdLst>
                  <a:gd name="G0" fmla="+- 8052 0 0"/>
                  <a:gd name="G1" fmla="+- -10750138 0 0"/>
                  <a:gd name="G2" fmla="+- 0 0 -10750138"/>
                  <a:gd name="T0" fmla="*/ 0 256 1"/>
                  <a:gd name="T1" fmla="*/ 180 256 1"/>
                  <a:gd name="G3" fmla="+- -10750138 T0 T1"/>
                  <a:gd name="T2" fmla="*/ 0 256 1"/>
                  <a:gd name="T3" fmla="*/ 90 256 1"/>
                  <a:gd name="G4" fmla="+- -10750138 T2 T3"/>
                  <a:gd name="G5" fmla="*/ G4 2 1"/>
                  <a:gd name="T4" fmla="*/ 90 256 1"/>
                  <a:gd name="T5" fmla="*/ 0 256 1"/>
                  <a:gd name="G6" fmla="+- -10750138 T4 T5"/>
                  <a:gd name="G7" fmla="*/ G6 2 1"/>
                  <a:gd name="G8" fmla="abs -10750138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052"/>
                  <a:gd name="G18" fmla="*/ 8052 1 2"/>
                  <a:gd name="G19" fmla="+- G18 5400 0"/>
                  <a:gd name="G20" fmla="cos G19 -10750138"/>
                  <a:gd name="G21" fmla="sin G19 -10750138"/>
                  <a:gd name="G22" fmla="+- G20 10800 0"/>
                  <a:gd name="G23" fmla="+- G21 10800 0"/>
                  <a:gd name="G24" fmla="+- 10800 0 G20"/>
                  <a:gd name="G25" fmla="+- 8052 10800 0"/>
                  <a:gd name="G26" fmla="?: G9 G17 G25"/>
                  <a:gd name="G27" fmla="?: G9 0 21600"/>
                  <a:gd name="G28" fmla="cos 10800 -10750138"/>
                  <a:gd name="G29" fmla="sin 10800 -10750138"/>
                  <a:gd name="G30" fmla="sin 8052 -10750138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750138 G34 0"/>
                  <a:gd name="G36" fmla="?: G6 G35 G31"/>
                  <a:gd name="G37" fmla="+- 21600 0 G36"/>
                  <a:gd name="G38" fmla="?: G4 0 G33"/>
                  <a:gd name="G39" fmla="?: -10750138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37 w 21600"/>
                  <a:gd name="T15" fmla="*/ 8207 h 21600"/>
                  <a:gd name="T16" fmla="*/ 10800 w 21600"/>
                  <a:gd name="T17" fmla="*/ 2748 h 21600"/>
                  <a:gd name="T18" fmla="*/ 19863 w 21600"/>
                  <a:gd name="T19" fmla="*/ 8207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3058" y="8585"/>
                    </a:moveTo>
                    <a:cubicBezTo>
                      <a:pt x="4047" y="5129"/>
                      <a:pt x="7206" y="2748"/>
                      <a:pt x="10800" y="2748"/>
                    </a:cubicBezTo>
                    <a:cubicBezTo>
                      <a:pt x="14393" y="2748"/>
                      <a:pt x="17552" y="5129"/>
                      <a:pt x="18541" y="8585"/>
                    </a:cubicBezTo>
                    <a:lnTo>
                      <a:pt x="21183" y="7829"/>
                    </a:lnTo>
                    <a:cubicBezTo>
                      <a:pt x="19857" y="3194"/>
                      <a:pt x="15620" y="0"/>
                      <a:pt x="10799" y="0"/>
                    </a:cubicBezTo>
                    <a:cubicBezTo>
                      <a:pt x="5979" y="0"/>
                      <a:pt x="1742" y="3194"/>
                      <a:pt x="416" y="7829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C176755-DCFF-C884-7D60-540C88D4AFD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8" y="803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AutoShape 20">
                <a:extLst>
                  <a:ext uri="{FF2B5EF4-FFF2-40B4-BE49-F238E27FC236}">
                    <a16:creationId xmlns:a16="http://schemas.microsoft.com/office/drawing/2014/main" id="{0488D272-696D-C675-F45F-47BDAC6D1D6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801" y="600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00E7D469-2F95-76F5-06AD-3BADDAD2449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25" y="2023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AF75090-6A26-9271-5822-2D00CBA9D99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9" y="2152"/>
                <a:ext cx="115" cy="28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326522F-9113-D7C3-8E92-677BCA90F11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291" y="2414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B5CC5B5-68EA-ABE6-0217-982268B353A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427" y="2532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800B52B-2EDB-7BC2-AF8C-ABA23C01B23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777" y="2547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C73851FC-70D6-3F48-35FD-798B25C1491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089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6BDCA5A4-E6C4-D357-9B9B-7CE77F44B6F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08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28">
                <a:extLst>
                  <a:ext uri="{FF2B5EF4-FFF2-40B4-BE49-F238E27FC236}">
                    <a16:creationId xmlns:a16="http://schemas.microsoft.com/office/drawing/2014/main" id="{36C37964-4522-AAB8-33D8-059C88FDE2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04" y="3163"/>
                <a:ext cx="535" cy="557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Freeform 29">
                <a:extLst>
                  <a:ext uri="{FF2B5EF4-FFF2-40B4-BE49-F238E27FC236}">
                    <a16:creationId xmlns:a16="http://schemas.microsoft.com/office/drawing/2014/main" id="{6C0A7364-3947-C1D9-0DAA-28CBD8D386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1111" y="3162"/>
                <a:ext cx="535" cy="556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07941ACF-543D-4D8A-2F97-3311E2E2065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269" y="2146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CA07187-4270-DF9F-01D9-9BFD64EB271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958" y="2438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817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ravel Smart week poster with owls and notes&#10;&#10;">
            <a:extLst>
              <a:ext uri="{FF2B5EF4-FFF2-40B4-BE49-F238E27FC236}">
                <a16:creationId xmlns:a16="http://schemas.microsoft.com/office/drawing/2014/main" id="{97B1A927-016E-71F2-A31F-0AF8D98339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6" y="0"/>
            <a:ext cx="1216946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7F65C6-6C68-7EF4-2EAE-4D277D4FD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418" y="420925"/>
            <a:ext cx="7995684" cy="1396497"/>
          </a:xfrm>
        </p:spPr>
        <p:txBody>
          <a:bodyPr>
            <a:noAutofit/>
          </a:bodyPr>
          <a:lstStyle/>
          <a:p>
            <a:r>
              <a:rPr lang="en-GB" sz="320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Music can help us get in the mood for moving and can play an important part in supporting our health and wellbeing.</a:t>
            </a:r>
            <a:endParaRPr lang="en-GB" sz="320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7" name="Picture 16" descr="Walter the Wellbeing owl">
            <a:extLst>
              <a:ext uri="{FF2B5EF4-FFF2-40B4-BE49-F238E27FC236}">
                <a16:creationId xmlns:a16="http://schemas.microsoft.com/office/drawing/2014/main" id="{491D18A8-F3EC-35C2-5C25-2F16734804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2614" y="3268262"/>
            <a:ext cx="3228118" cy="3589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94F08D-0041-A348-51AF-7EEEDAFF6134}"/>
              </a:ext>
            </a:extLst>
          </p:cNvPr>
          <p:cNvSpPr txBox="1"/>
          <p:nvPr/>
        </p:nvSpPr>
        <p:spPr>
          <a:xfrm>
            <a:off x="9123532" y="3490129"/>
            <a:ext cx="2009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Can you think of any travel and wellbeing themed songs?</a:t>
            </a:r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2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ravel Smart week poster with owls and music notes">
            <a:extLst>
              <a:ext uri="{FF2B5EF4-FFF2-40B4-BE49-F238E27FC236}">
                <a16:creationId xmlns:a16="http://schemas.microsoft.com/office/drawing/2014/main" id="{03FBF6F4-6D57-2F8F-8BDF-A0F48F8783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7F65C6-6C68-7EF4-2EAE-4D277D4FD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079" y="442191"/>
            <a:ext cx="9144000" cy="2700670"/>
          </a:xfrm>
        </p:spPr>
        <p:txBody>
          <a:bodyPr>
            <a:normAutofit fontScale="90000"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Find out more about </a:t>
            </a:r>
            <a:b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the SMILERS ways to Travel Smart </a:t>
            </a:r>
            <a:b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and look for the clues to the tunes </a:t>
            </a:r>
            <a:b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we have on our playlist that make us </a:t>
            </a:r>
            <a:b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</a:br>
            <a: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smile for miles!</a:t>
            </a:r>
            <a:br>
              <a:rPr lang="en-GB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5" name="Picture 4" descr="Walter the Wellbeing owl">
            <a:extLst>
              <a:ext uri="{FF2B5EF4-FFF2-40B4-BE49-F238E27FC236}">
                <a16:creationId xmlns:a16="http://schemas.microsoft.com/office/drawing/2014/main" id="{5CCA252F-72B8-D76A-9A79-9713D819E46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1346" y="3255962"/>
            <a:ext cx="3228118" cy="3589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89F2B6-6C17-3D1D-080F-0529A4113BCC}"/>
              </a:ext>
            </a:extLst>
          </p:cNvPr>
          <p:cNvSpPr txBox="1"/>
          <p:nvPr/>
        </p:nvSpPr>
        <p:spPr>
          <a:xfrm>
            <a:off x="9055596" y="3429000"/>
            <a:ext cx="20200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If you click on a CD cover or other clue it will take you to the song!</a:t>
            </a:r>
            <a:endParaRPr lang="en-GB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72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0FB33-2492-6F13-48F3-D664CB0DB39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Stay connected Monday</a:t>
            </a:r>
          </a:p>
        </p:txBody>
      </p:sp>
      <p:pic>
        <p:nvPicPr>
          <p:cNvPr id="7" name="Picture 6" descr="A cartoon of kids on a bus&#10;&#10;">
            <a:extLst>
              <a:ext uri="{FF2B5EF4-FFF2-40B4-BE49-F238E27FC236}">
                <a16:creationId xmlns:a16="http://schemas.microsoft.com/office/drawing/2014/main" id="{64E3B05B-31B1-B528-3CA9-998B3DD06A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1" y="0"/>
            <a:ext cx="121539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1A3F0A-8660-B0DB-63D3-C8F9C5B85977}"/>
              </a:ext>
            </a:extLst>
          </p:cNvPr>
          <p:cNvSpPr txBox="1"/>
          <p:nvPr/>
        </p:nvSpPr>
        <p:spPr>
          <a:xfrm>
            <a:off x="2509286" y="1159809"/>
            <a:ext cx="959056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Flock together like birds of a feather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’ as part of the Travel Smart family!</a:t>
            </a:r>
          </a:p>
          <a:p>
            <a:pPr algn="ctr"/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Share, sing and chat about the songs which make you </a:t>
            </a:r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happy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with the friends and grown-ups you travel with. </a:t>
            </a:r>
            <a:endParaRPr lang="en-GB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Sister Sledge CD with YouTube link to we are family">
            <a:hlinkClick r:id="rId3"/>
            <a:extLst>
              <a:ext uri="{FF2B5EF4-FFF2-40B4-BE49-F238E27FC236}">
                <a16:creationId xmlns:a16="http://schemas.microsoft.com/office/drawing/2014/main" id="{664ED785-64D4-EEF9-CD83-9A98CB5CBE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450" y="2787207"/>
            <a:ext cx="1536700" cy="1092200"/>
          </a:xfrm>
          <a:prstGeom prst="rect">
            <a:avLst/>
          </a:prstGeom>
        </p:spPr>
      </p:pic>
      <p:grpSp>
        <p:nvGrpSpPr>
          <p:cNvPr id="26" name="Group 25" descr="Verna Hills CD">
            <a:extLst>
              <a:ext uri="{FF2B5EF4-FFF2-40B4-BE49-F238E27FC236}">
                <a16:creationId xmlns:a16="http://schemas.microsoft.com/office/drawing/2014/main" id="{A799B03E-A7AE-28E6-C55F-4754AF9DAEDB}"/>
              </a:ext>
            </a:extLst>
          </p:cNvPr>
          <p:cNvGrpSpPr/>
          <p:nvPr/>
        </p:nvGrpSpPr>
        <p:grpSpPr>
          <a:xfrm>
            <a:off x="7630343" y="5671361"/>
            <a:ext cx="1903225" cy="1185779"/>
            <a:chOff x="7630343" y="5671361"/>
            <a:chExt cx="1903225" cy="1185779"/>
          </a:xfrm>
        </p:grpSpPr>
        <p:pic>
          <p:nvPicPr>
            <p:cNvPr id="17" name="Picture 16" descr="A red cd case with music notes&#10;&#10;AI-generated content may be incorrect.">
              <a:hlinkClick r:id="rId5"/>
              <a:extLst>
                <a:ext uri="{FF2B5EF4-FFF2-40B4-BE49-F238E27FC236}">
                  <a16:creationId xmlns:a16="http://schemas.microsoft.com/office/drawing/2014/main" id="{B4E13582-7A83-7506-47EA-7552D0516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0343" y="5671361"/>
              <a:ext cx="1903225" cy="1185779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41FA51-1B13-BE13-65AF-69E23A41CEFE}"/>
                </a:ext>
              </a:extLst>
            </p:cNvPr>
            <p:cNvSpPr txBox="1"/>
            <p:nvPr/>
          </p:nvSpPr>
          <p:spPr>
            <a:xfrm rot="19927131">
              <a:off x="8237283" y="5979892"/>
              <a:ext cx="108452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cap="all">
                  <a:solidFill>
                    <a:schemeClr val="bg1">
                      <a:lumMod val="9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Verna Hills</a:t>
              </a:r>
              <a:endParaRPr lang="en-GB" sz="1100" b="1" cap="all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5" name="Group 24" descr="Pharrell Williams CD with link to YouTube song">
            <a:extLst>
              <a:ext uri="{FF2B5EF4-FFF2-40B4-BE49-F238E27FC236}">
                <a16:creationId xmlns:a16="http://schemas.microsoft.com/office/drawing/2014/main" id="{9771AB76-963A-9F7A-F23C-DC98AB8BD16E}"/>
              </a:ext>
            </a:extLst>
          </p:cNvPr>
          <p:cNvGrpSpPr/>
          <p:nvPr/>
        </p:nvGrpSpPr>
        <p:grpSpPr>
          <a:xfrm>
            <a:off x="9032815" y="4251642"/>
            <a:ext cx="1295756" cy="981376"/>
            <a:chOff x="9032815" y="4251642"/>
            <a:chExt cx="1295756" cy="981376"/>
          </a:xfrm>
        </p:grpSpPr>
        <p:pic>
          <p:nvPicPr>
            <p:cNvPr id="21" name="Picture 20" descr="A cd case with notes on it&#10;&#10;AI-generated content may be incorrect.">
              <a:hlinkClick r:id="rId7"/>
              <a:extLst>
                <a:ext uri="{FF2B5EF4-FFF2-40B4-BE49-F238E27FC236}">
                  <a16:creationId xmlns:a16="http://schemas.microsoft.com/office/drawing/2014/main" id="{78A4B9E7-404C-4CBC-CD99-D9F489061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2815" y="4251642"/>
              <a:ext cx="1295756" cy="98137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0E15B80-678D-6983-C191-6A0AE170F795}"/>
                </a:ext>
              </a:extLst>
            </p:cNvPr>
            <p:cNvSpPr txBox="1"/>
            <p:nvPr/>
          </p:nvSpPr>
          <p:spPr>
            <a:xfrm rot="19842463">
              <a:off x="9227512" y="4498946"/>
              <a:ext cx="1084521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50" b="1">
                  <a:solidFill>
                    <a:schemeClr val="bg1">
                      <a:lumMod val="9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Pharrell Williams </a:t>
              </a:r>
              <a:endParaRPr lang="en-GB" sz="1150" b="1" cap="all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26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0EFC1-DA09-D95F-6C4E-78ED1B7B899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I like to move it Tuesday</a:t>
            </a:r>
          </a:p>
        </p:txBody>
      </p:sp>
      <p:pic>
        <p:nvPicPr>
          <p:cNvPr id="7" name="Picture 6" descr="A group of children playing on the street&#10;&#10;">
            <a:extLst>
              <a:ext uri="{FF2B5EF4-FFF2-40B4-BE49-F238E27FC236}">
                <a16:creationId xmlns:a16="http://schemas.microsoft.com/office/drawing/2014/main" id="{38E98BC5-1517-B1B6-A62A-CC88E30874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5ACE54-5902-2CB0-25DE-AC80A472C899}"/>
              </a:ext>
            </a:extLst>
          </p:cNvPr>
          <p:cNvSpPr txBox="1"/>
          <p:nvPr/>
        </p:nvSpPr>
        <p:spPr>
          <a:xfrm>
            <a:off x="1900755" y="1207688"/>
            <a:ext cx="609777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Move it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shake it off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jump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stomp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, hopscotch or cause a </a:t>
            </a:r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chain reaction 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as you get </a:t>
            </a:r>
          </a:p>
          <a:p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spinning around 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on your wheels. </a:t>
            </a:r>
            <a:endParaRPr lang="en-GB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blue swift in the sky with YouTube link to Taylor Swift song&#10;&#10;.">
            <a:hlinkClick r:id="rId3"/>
            <a:extLst>
              <a:ext uri="{FF2B5EF4-FFF2-40B4-BE49-F238E27FC236}">
                <a16:creationId xmlns:a16="http://schemas.microsoft.com/office/drawing/2014/main" id="{A7239816-5924-9E49-6E9E-F2B65027BA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9975" y="164583"/>
            <a:ext cx="1212850" cy="1276350"/>
          </a:xfrm>
          <a:prstGeom prst="rect">
            <a:avLst/>
          </a:prstGeom>
        </p:spPr>
      </p:pic>
      <p:pic>
        <p:nvPicPr>
          <p:cNvPr id="11" name="Picture 10" descr="blue suede shoes with YouTube link to Elvis song">
            <a:hlinkClick r:id="rId5"/>
            <a:extLst>
              <a:ext uri="{FF2B5EF4-FFF2-40B4-BE49-F238E27FC236}">
                <a16:creationId xmlns:a16="http://schemas.microsoft.com/office/drawing/2014/main" id="{97708B88-A66E-0AEF-C9CD-52935F2221F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2881" y="3487459"/>
            <a:ext cx="631332" cy="437627"/>
          </a:xfrm>
          <a:prstGeom prst="rect">
            <a:avLst/>
          </a:prstGeom>
        </p:spPr>
      </p:pic>
      <p:pic>
        <p:nvPicPr>
          <p:cNvPr id="8" name="Picture 7" descr="dancing lemur with link to YouTube I like to move it song">
            <a:hlinkClick r:id="rId7"/>
            <a:extLst>
              <a:ext uri="{FF2B5EF4-FFF2-40B4-BE49-F238E27FC236}">
                <a16:creationId xmlns:a16="http://schemas.microsoft.com/office/drawing/2014/main" id="{BCAAFBA3-D595-BB76-2AA7-DCD3CF8604C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3174" y="2364267"/>
            <a:ext cx="1012500" cy="1085517"/>
          </a:xfrm>
          <a:prstGeom prst="rect">
            <a:avLst/>
          </a:prstGeom>
        </p:spPr>
      </p:pic>
      <p:pic>
        <p:nvPicPr>
          <p:cNvPr id="14" name="Picture 13" descr="Girls Aloud CD with link YouTube Jump">
            <a:hlinkClick r:id="rId9"/>
            <a:extLst>
              <a:ext uri="{FF2B5EF4-FFF2-40B4-BE49-F238E27FC236}">
                <a16:creationId xmlns:a16="http://schemas.microsoft.com/office/drawing/2014/main" id="{4D692836-0FC9-B03E-F248-01DF14FCFB6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4514" y="4068648"/>
            <a:ext cx="1414340" cy="992393"/>
          </a:xfrm>
          <a:prstGeom prst="rect">
            <a:avLst/>
          </a:prstGeom>
        </p:spPr>
      </p:pic>
      <p:pic>
        <p:nvPicPr>
          <p:cNvPr id="10" name="Picture 9" descr="Steps CD with link YouTube 5 6 7 8">
            <a:hlinkClick r:id="rId11"/>
            <a:extLst>
              <a:ext uri="{FF2B5EF4-FFF2-40B4-BE49-F238E27FC236}">
                <a16:creationId xmlns:a16="http://schemas.microsoft.com/office/drawing/2014/main" id="{E7036DFF-1ABF-27B8-564B-6D640C12A2B7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7458" y="4121814"/>
            <a:ext cx="1600200" cy="1187450"/>
          </a:xfrm>
          <a:prstGeom prst="rect">
            <a:avLst/>
          </a:prstGeom>
        </p:spPr>
      </p:pic>
      <p:grpSp>
        <p:nvGrpSpPr>
          <p:cNvPr id="15" name="Group 14" descr="Diana Ross CD with link to chain reaction song">
            <a:extLst>
              <a:ext uri="{FF2B5EF4-FFF2-40B4-BE49-F238E27FC236}">
                <a16:creationId xmlns:a16="http://schemas.microsoft.com/office/drawing/2014/main" id="{8494D1E8-3E5B-DC8D-EEC8-0606E452126D}"/>
              </a:ext>
            </a:extLst>
          </p:cNvPr>
          <p:cNvGrpSpPr/>
          <p:nvPr/>
        </p:nvGrpSpPr>
        <p:grpSpPr>
          <a:xfrm>
            <a:off x="3504911" y="5750004"/>
            <a:ext cx="1715676" cy="1107996"/>
            <a:chOff x="7630343" y="5671361"/>
            <a:chExt cx="1903225" cy="1185779"/>
          </a:xfrm>
        </p:grpSpPr>
        <p:pic>
          <p:nvPicPr>
            <p:cNvPr id="16" name="Picture 15" descr="A red cd case with music notes&#10;&#10;AI-generated content may be incorrect.">
              <a:hlinkClick r:id="rId13"/>
              <a:extLst>
                <a:ext uri="{FF2B5EF4-FFF2-40B4-BE49-F238E27FC236}">
                  <a16:creationId xmlns:a16="http://schemas.microsoft.com/office/drawing/2014/main" id="{01139D98-E383-C811-3A02-01B17890B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30343" y="5671361"/>
              <a:ext cx="1903225" cy="118577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D8A6D0-44BA-8C94-DEFD-59FD14D12071}"/>
                </a:ext>
              </a:extLst>
            </p:cNvPr>
            <p:cNvSpPr txBox="1"/>
            <p:nvPr/>
          </p:nvSpPr>
          <p:spPr>
            <a:xfrm rot="19927131">
              <a:off x="8237282" y="5964770"/>
              <a:ext cx="1084521" cy="461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cap="all">
                  <a:solidFill>
                    <a:schemeClr val="bg1">
                      <a:lumMod val="95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Diana Ross</a:t>
              </a:r>
              <a:endParaRPr lang="en-GB" sz="1100" b="1" cap="all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pic>
        <p:nvPicPr>
          <p:cNvPr id="12" name="Picture 11" descr="Kylie CD with YouTube link to spinning around">
            <a:hlinkClick r:id="rId15"/>
            <a:extLst>
              <a:ext uri="{FF2B5EF4-FFF2-40B4-BE49-F238E27FC236}">
                <a16:creationId xmlns:a16="http://schemas.microsoft.com/office/drawing/2014/main" id="{732C8A21-C93A-1013-60D4-EC351A94EC35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6155" y="5812574"/>
            <a:ext cx="128905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9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4CD7F6-00E0-54CD-658C-438BF3C470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6490252" cy="1325563"/>
          </a:xfrm>
        </p:spPr>
        <p:txBody>
          <a:bodyPr/>
          <a:lstStyle/>
          <a:p>
            <a:r>
              <a:rPr lang="en-GB"/>
              <a:t>Walk this Way Wednesday</a:t>
            </a:r>
          </a:p>
        </p:txBody>
      </p:sp>
      <p:pic>
        <p:nvPicPr>
          <p:cNvPr id="7" name="Picture 6" descr="A cartoon of kids riding scooters and a School Crossing Patrol person">
            <a:extLst>
              <a:ext uri="{FF2B5EF4-FFF2-40B4-BE49-F238E27FC236}">
                <a16:creationId xmlns:a16="http://schemas.microsoft.com/office/drawing/2014/main" id="{F3AB8423-E64F-457E-D420-3095744AF9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42"/>
            <a:ext cx="12192000" cy="68485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80D077-6088-D372-E0DB-B9C478380EDB}"/>
              </a:ext>
            </a:extLst>
          </p:cNvPr>
          <p:cNvSpPr txBox="1"/>
          <p:nvPr/>
        </p:nvSpPr>
        <p:spPr>
          <a:xfrm>
            <a:off x="438716" y="1479966"/>
            <a:ext cx="8368940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Remember to keep your senses tuned. </a:t>
            </a:r>
          </a:p>
          <a:p>
            <a:r>
              <a:rPr lang="en-GB" sz="1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200" b="1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Stop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, look out and listen for traffic when you get to the roadside. </a:t>
            </a:r>
          </a:p>
          <a:p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200" b="0" i="0" u="none" strike="noStrike" baseline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Look out for each other and for safer places to cross. </a:t>
            </a:r>
          </a:p>
          <a:p>
            <a:r>
              <a:rPr lang="en-GB" sz="1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Listen out for sounds of instruction too. </a:t>
            </a:r>
            <a:endParaRPr lang="en-GB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cMillie Small cd case with YouTube link to My Boy Lollipop&#10;&#10;">
            <a:hlinkClick r:id="rId3"/>
            <a:extLst>
              <a:ext uri="{FF2B5EF4-FFF2-40B4-BE49-F238E27FC236}">
                <a16:creationId xmlns:a16="http://schemas.microsoft.com/office/drawing/2014/main" id="{6BC99264-B6E5-2267-1CFF-944EF4684F1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4643" y="5852767"/>
            <a:ext cx="1682750" cy="850900"/>
          </a:xfrm>
          <a:prstGeom prst="rect">
            <a:avLst/>
          </a:prstGeom>
        </p:spPr>
      </p:pic>
      <p:pic>
        <p:nvPicPr>
          <p:cNvPr id="11" name="Picture 10" descr="whistle with link to YouTube of whistle while you work">
            <a:hlinkClick r:id="rId5"/>
            <a:extLst>
              <a:ext uri="{FF2B5EF4-FFF2-40B4-BE49-F238E27FC236}">
                <a16:creationId xmlns:a16="http://schemas.microsoft.com/office/drawing/2014/main" id="{B19B02A8-D493-5538-07C1-3F8A93B454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9853" y="3610681"/>
            <a:ext cx="656433" cy="445727"/>
          </a:xfrm>
          <a:prstGeom prst="rect">
            <a:avLst/>
          </a:prstGeom>
        </p:spPr>
      </p:pic>
      <p:pic>
        <p:nvPicPr>
          <p:cNvPr id="13" name="Picture 12" descr="Spice Girls CD with YouTube link to Stop">
            <a:hlinkClick r:id="rId7"/>
            <a:extLst>
              <a:ext uri="{FF2B5EF4-FFF2-40B4-BE49-F238E27FC236}">
                <a16:creationId xmlns:a16="http://schemas.microsoft.com/office/drawing/2014/main" id="{FBE2BDBE-E4C9-761C-889A-41455C3393B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75" y="4056408"/>
            <a:ext cx="1289050" cy="1403350"/>
          </a:xfrm>
          <a:prstGeom prst="rect">
            <a:avLst/>
          </a:prstGeom>
        </p:spPr>
      </p:pic>
      <p:grpSp>
        <p:nvGrpSpPr>
          <p:cNvPr id="19" name="Group 18" descr="Girls Aloud CD with YouTube link to Walk this Way">
            <a:extLst>
              <a:ext uri="{FF2B5EF4-FFF2-40B4-BE49-F238E27FC236}">
                <a16:creationId xmlns:a16="http://schemas.microsoft.com/office/drawing/2014/main" id="{8F0B94D6-D85A-E180-D429-CA4CC61FB232}"/>
              </a:ext>
            </a:extLst>
          </p:cNvPr>
          <p:cNvGrpSpPr/>
          <p:nvPr/>
        </p:nvGrpSpPr>
        <p:grpSpPr>
          <a:xfrm>
            <a:off x="824702" y="5459758"/>
            <a:ext cx="1371411" cy="1340243"/>
            <a:chOff x="824702" y="5459758"/>
            <a:chExt cx="1371411" cy="1340243"/>
          </a:xfrm>
        </p:grpSpPr>
        <p:pic>
          <p:nvPicPr>
            <p:cNvPr id="17" name="Picture 16" descr="A cd case with notes on it&#10;&#10;AI-generated content may be incorrect.">
              <a:hlinkClick r:id="rId9"/>
              <a:extLst>
                <a:ext uri="{FF2B5EF4-FFF2-40B4-BE49-F238E27FC236}">
                  <a16:creationId xmlns:a16="http://schemas.microsoft.com/office/drawing/2014/main" id="{CA4096FC-FBA4-09EF-5AFA-4DB90AE11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702" y="5459758"/>
              <a:ext cx="1371411" cy="134024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9E1BE6-4FE9-5536-926A-BAA908B0FCB5}"/>
                </a:ext>
              </a:extLst>
            </p:cNvPr>
            <p:cNvSpPr txBox="1"/>
            <p:nvPr/>
          </p:nvSpPr>
          <p:spPr>
            <a:xfrm rot="19822038">
              <a:off x="1074561" y="6125885"/>
              <a:ext cx="8716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GIRLS</a:t>
              </a:r>
            </a:p>
            <a:p>
              <a:pPr algn="ctr"/>
              <a:r>
                <a:rPr lang="en-GB" sz="1200" b="1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ALOUD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54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849DC-0172-E3E8-A7E4-4FADBD29D69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/>
              <a:t>Step back in Time Thursday</a:t>
            </a:r>
          </a:p>
        </p:txBody>
      </p:sp>
      <p:pic>
        <p:nvPicPr>
          <p:cNvPr id="3" name="Picture 2" descr="Cartoon of kids in egyptian clothing">
            <a:extLst>
              <a:ext uri="{FF2B5EF4-FFF2-40B4-BE49-F238E27FC236}">
                <a16:creationId xmlns:a16="http://schemas.microsoft.com/office/drawing/2014/main" id="{AC8D01CE-4DEC-9D49-539C-E01809CAEA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" y="0"/>
            <a:ext cx="12213989" cy="6842125"/>
          </a:xfrm>
          <a:prstGeom prst="rect">
            <a:avLst/>
          </a:prstGeom>
        </p:spPr>
      </p:pic>
      <p:pic>
        <p:nvPicPr>
          <p:cNvPr id="6" name="Picture 5" descr="Step back in time with You Tube link to Kylie track">
            <a:hlinkClick r:id="rId3"/>
            <a:extLst>
              <a:ext uri="{FF2B5EF4-FFF2-40B4-BE49-F238E27FC236}">
                <a16:creationId xmlns:a16="http://schemas.microsoft.com/office/drawing/2014/main" id="{94E27EDC-CA64-0B73-1E36-3AEAC1F5C5F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9" y="271057"/>
            <a:ext cx="4019108" cy="6448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83BC2B1-51ED-7EB6-08B5-3B282DA2EAAE}"/>
              </a:ext>
            </a:extLst>
          </p:cNvPr>
          <p:cNvSpPr txBox="1"/>
          <p:nvPr/>
        </p:nvSpPr>
        <p:spPr>
          <a:xfrm>
            <a:off x="-203133" y="955850"/>
            <a:ext cx="761291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Go time travelling to find out interesting</a:t>
            </a:r>
            <a:r>
              <a:rPr lang="en-GB" sz="2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2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and fascinating facts about journeys in the past.</a:t>
            </a:r>
            <a:endParaRPr lang="en-GB" sz="2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4" descr="Little Eva CD with link to YouTube Locomotion">
            <a:extLst>
              <a:ext uri="{FF2B5EF4-FFF2-40B4-BE49-F238E27FC236}">
                <a16:creationId xmlns:a16="http://schemas.microsoft.com/office/drawing/2014/main" id="{7419CA14-4397-BD48-5490-4A31BDE5F048}"/>
              </a:ext>
            </a:extLst>
          </p:cNvPr>
          <p:cNvGrpSpPr/>
          <p:nvPr/>
        </p:nvGrpSpPr>
        <p:grpSpPr>
          <a:xfrm>
            <a:off x="564858" y="3919220"/>
            <a:ext cx="1346200" cy="939800"/>
            <a:chOff x="564858" y="3919220"/>
            <a:chExt cx="1346200" cy="939800"/>
          </a:xfrm>
        </p:grpSpPr>
        <p:pic>
          <p:nvPicPr>
            <p:cNvPr id="13" name="Picture 12" descr="A red square with notes on it&#10;&#10;AI-generated content may be incorrect.">
              <a:extLst>
                <a:ext uri="{FF2B5EF4-FFF2-40B4-BE49-F238E27FC236}">
                  <a16:creationId xmlns:a16="http://schemas.microsoft.com/office/drawing/2014/main" id="{736075A3-08D9-AB3D-606E-2F0621A4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4858" y="3919220"/>
              <a:ext cx="1346200" cy="939800"/>
            </a:xfrm>
            <a:prstGeom prst="rect">
              <a:avLst/>
            </a:prstGeom>
          </p:spPr>
        </p:pic>
        <p:sp>
          <p:nvSpPr>
            <p:cNvPr id="14" name="TextBox 13">
              <a:hlinkClick r:id="rId6"/>
              <a:extLst>
                <a:ext uri="{FF2B5EF4-FFF2-40B4-BE49-F238E27FC236}">
                  <a16:creationId xmlns:a16="http://schemas.microsoft.com/office/drawing/2014/main" id="{701D13BA-FB89-0216-7211-72D78096C779}"/>
                </a:ext>
              </a:extLst>
            </p:cNvPr>
            <p:cNvSpPr txBox="1"/>
            <p:nvPr/>
          </p:nvSpPr>
          <p:spPr>
            <a:xfrm rot="19855231">
              <a:off x="783380" y="4230392"/>
              <a:ext cx="10915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>
                  <a:solidFill>
                    <a:schemeClr val="bg1">
                      <a:lumMod val="95000"/>
                    </a:schemeClr>
                  </a:solidFill>
                </a:rPr>
                <a:t>LITTLE</a:t>
              </a:r>
            </a:p>
            <a:p>
              <a:pPr algn="ctr"/>
              <a:r>
                <a:rPr lang="en-GB" sz="1200" b="1">
                  <a:solidFill>
                    <a:schemeClr val="bg1">
                      <a:lumMod val="95000"/>
                    </a:schemeClr>
                  </a:solidFill>
                </a:rPr>
                <a:t>EVA</a:t>
              </a:r>
            </a:p>
          </p:txBody>
        </p:sp>
      </p:grpSp>
      <p:pic>
        <p:nvPicPr>
          <p:cNvPr id="7" name="Picture 6" descr="dinosaur with YouTube link to Walk the dinosaur">
            <a:hlinkClick r:id="rId7"/>
            <a:extLst>
              <a:ext uri="{FF2B5EF4-FFF2-40B4-BE49-F238E27FC236}">
                <a16:creationId xmlns:a16="http://schemas.microsoft.com/office/drawing/2014/main" id="{94D8D5F8-ECD1-0664-8620-F98C82F25E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9928" y="4257041"/>
            <a:ext cx="1132144" cy="1388088"/>
          </a:xfrm>
          <a:prstGeom prst="rect">
            <a:avLst/>
          </a:prstGeom>
        </p:spPr>
      </p:pic>
      <p:pic>
        <p:nvPicPr>
          <p:cNvPr id="9" name="Picture 8" descr="ABBBA CD with YouTube link to Dancing Queen">
            <a:hlinkClick r:id="rId9"/>
            <a:extLst>
              <a:ext uri="{FF2B5EF4-FFF2-40B4-BE49-F238E27FC236}">
                <a16:creationId xmlns:a16="http://schemas.microsoft.com/office/drawing/2014/main" id="{F7697763-D0C8-DBE2-ABCA-586177CAE1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9780" y="5532120"/>
            <a:ext cx="1673543" cy="1115695"/>
          </a:xfrm>
          <a:prstGeom prst="rect">
            <a:avLst/>
          </a:prstGeom>
        </p:spPr>
      </p:pic>
      <p:pic>
        <p:nvPicPr>
          <p:cNvPr id="5" name="Picture 4" descr="The Bangles CD with link to YouTube Walk like an Eygptian">
            <a:hlinkClick r:id="rId11"/>
            <a:extLst>
              <a:ext uri="{FF2B5EF4-FFF2-40B4-BE49-F238E27FC236}">
                <a16:creationId xmlns:a16="http://schemas.microsoft.com/office/drawing/2014/main" id="{CB111674-564D-AABA-A9BE-0AC7360C06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25942" y="4069080"/>
            <a:ext cx="1801200" cy="109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9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CC717-3719-F12E-6833-A68D23E455E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Feel Good</a:t>
            </a:r>
            <a:r>
              <a:rPr lang="en-GB" baseline="0" dirty="0"/>
              <a:t> Friday</a:t>
            </a:r>
            <a:endParaRPr lang="en-GB" dirty="0"/>
          </a:p>
        </p:txBody>
      </p:sp>
      <p:pic>
        <p:nvPicPr>
          <p:cNvPr id="3" name="Picture 2" descr="A cartoon of kids riding bicycles">
            <a:extLst>
              <a:ext uri="{FF2B5EF4-FFF2-40B4-BE49-F238E27FC236}">
                <a16:creationId xmlns:a16="http://schemas.microsoft.com/office/drawing/2014/main" id="{C761B155-1E75-F525-FDC0-8332C2C5FB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308513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CD0AB9-DE2E-4C00-2EBF-5D6674FBD63C}"/>
              </a:ext>
            </a:extLst>
          </p:cNvPr>
          <p:cNvSpPr txBox="1"/>
          <p:nvPr/>
        </p:nvSpPr>
        <p:spPr>
          <a:xfrm>
            <a:off x="936617" y="1013346"/>
            <a:ext cx="7520762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Switch off when you drop off!</a:t>
            </a:r>
          </a:p>
          <a:p>
            <a:pPr algn="l"/>
            <a:r>
              <a:rPr lang="en-GB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en-GB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Park away from school and go </a:t>
            </a:r>
            <a:r>
              <a:rPr lang="en-GB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walking on sunshine </a:t>
            </a:r>
            <a:r>
              <a:rPr lang="en-GB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for a fume free Friday that helps everyone </a:t>
            </a:r>
            <a:r>
              <a:rPr lang="en-GB" sz="22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smile</a:t>
            </a:r>
            <a:r>
              <a:rPr lang="en-GB" sz="22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and feel good!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Katrina waving with YouTube link to walking on sunshine">
            <a:hlinkClick r:id="rId3"/>
            <a:extLst>
              <a:ext uri="{FF2B5EF4-FFF2-40B4-BE49-F238E27FC236}">
                <a16:creationId xmlns:a16="http://schemas.microsoft.com/office/drawing/2014/main" id="{3E14CB48-A647-51D9-AC91-B02A8D0CC7F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9702" y="2441104"/>
            <a:ext cx="916045" cy="1550231"/>
          </a:xfrm>
          <a:prstGeom prst="rect">
            <a:avLst/>
          </a:prstGeom>
        </p:spPr>
      </p:pic>
      <p:grpSp>
        <p:nvGrpSpPr>
          <p:cNvPr id="9" name="Group 8" descr="The Supernaturals CD with YouTube link to Smile">
            <a:extLst>
              <a:ext uri="{FF2B5EF4-FFF2-40B4-BE49-F238E27FC236}">
                <a16:creationId xmlns:a16="http://schemas.microsoft.com/office/drawing/2014/main" id="{3A9DEA26-3934-287B-EDB7-2C82005DBC86}"/>
              </a:ext>
            </a:extLst>
          </p:cNvPr>
          <p:cNvGrpSpPr/>
          <p:nvPr/>
        </p:nvGrpSpPr>
        <p:grpSpPr>
          <a:xfrm>
            <a:off x="3794125" y="5605780"/>
            <a:ext cx="1445798" cy="965200"/>
            <a:chOff x="3794125" y="5605780"/>
            <a:chExt cx="1445798" cy="965200"/>
          </a:xfrm>
        </p:grpSpPr>
        <p:pic>
          <p:nvPicPr>
            <p:cNvPr id="5" name="Picture 4" descr="A blue cd case with notes on it&#10;&#10;AI-generated content may be incorrect.">
              <a:extLst>
                <a:ext uri="{FF2B5EF4-FFF2-40B4-BE49-F238E27FC236}">
                  <a16:creationId xmlns:a16="http://schemas.microsoft.com/office/drawing/2014/main" id="{FE8FB867-1AC1-4BFA-0E55-AC2790012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4125" y="5605780"/>
              <a:ext cx="1289050" cy="9652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A6C2A35-0CC7-95BE-1DBE-B109A06D9326}"/>
                </a:ext>
              </a:extLst>
            </p:cNvPr>
            <p:cNvSpPr txBox="1"/>
            <p:nvPr/>
          </p:nvSpPr>
          <p:spPr>
            <a:xfrm rot="19946489">
              <a:off x="3856893" y="5961623"/>
              <a:ext cx="13830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00" b="1" cap="all">
                  <a:solidFill>
                    <a:schemeClr val="bg1"/>
                  </a:solidFill>
                </a:rPr>
                <a:t>THE</a:t>
              </a:r>
            </a:p>
            <a:p>
              <a:pPr algn="ctr"/>
              <a:r>
                <a:rPr lang="en-GB" sz="700" b="1" cap="all">
                  <a:solidFill>
                    <a:schemeClr val="bg1"/>
                  </a:solidFill>
                </a:rPr>
                <a:t>Supernaturals</a:t>
              </a:r>
            </a:p>
          </p:txBody>
        </p:sp>
      </p:grpSp>
      <p:pic>
        <p:nvPicPr>
          <p:cNvPr id="7" name="Picture 6" descr="Proclaimers CD with YouTube link to 500 miles">
            <a:hlinkClick r:id="rId6"/>
            <a:extLst>
              <a:ext uri="{FF2B5EF4-FFF2-40B4-BE49-F238E27FC236}">
                <a16:creationId xmlns:a16="http://schemas.microsoft.com/office/drawing/2014/main" id="{01F42089-9AA3-0EDE-CE6F-3C50919C5A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830445"/>
            <a:ext cx="1694024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3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65C6-6C68-7EF4-2EAE-4D277D4FD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8639" y="87861"/>
            <a:ext cx="6885291" cy="2700670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It’s important to remember to stay safe on your Travel Smart  school journey!</a:t>
            </a:r>
            <a:br>
              <a:rPr lang="en-GB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7" name="Picture 6" descr="Travel Smart week poster with owls and music notes">
            <a:extLst>
              <a:ext uri="{FF2B5EF4-FFF2-40B4-BE49-F238E27FC236}">
                <a16:creationId xmlns:a16="http://schemas.microsoft.com/office/drawing/2014/main" id="{03FBF6F4-6D57-2F8F-8BDF-A0F48F8783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871A47-7714-375A-7D1F-758227080DC7}"/>
              </a:ext>
            </a:extLst>
          </p:cNvPr>
          <p:cNvSpPr txBox="1"/>
          <p:nvPr/>
        </p:nvSpPr>
        <p:spPr>
          <a:xfrm>
            <a:off x="1698639" y="210973"/>
            <a:ext cx="74315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It’s important to remember to stay safe on your Travel Smart  school journey!</a:t>
            </a:r>
            <a:endParaRPr lang="en-GB" sz="3200" dirty="0"/>
          </a:p>
        </p:txBody>
      </p:sp>
      <p:grpSp>
        <p:nvGrpSpPr>
          <p:cNvPr id="78" name="Group 77" descr="speech bubble">
            <a:extLst>
              <a:ext uri="{FF2B5EF4-FFF2-40B4-BE49-F238E27FC236}">
                <a16:creationId xmlns:a16="http://schemas.microsoft.com/office/drawing/2014/main" id="{D283DFDF-0C3C-433A-1E27-BE1B03B10229}"/>
              </a:ext>
            </a:extLst>
          </p:cNvPr>
          <p:cNvGrpSpPr/>
          <p:nvPr/>
        </p:nvGrpSpPr>
        <p:grpSpPr>
          <a:xfrm>
            <a:off x="8406816" y="3428999"/>
            <a:ext cx="2886857" cy="1374697"/>
            <a:chOff x="8406816" y="3428999"/>
            <a:chExt cx="2886857" cy="1374697"/>
          </a:xfrm>
        </p:grpSpPr>
        <p:sp>
          <p:nvSpPr>
            <p:cNvPr id="77" name="Speech Bubble: Rectangle with Corners Rounded 76">
              <a:extLst>
                <a:ext uri="{FF2B5EF4-FFF2-40B4-BE49-F238E27FC236}">
                  <a16:creationId xmlns:a16="http://schemas.microsoft.com/office/drawing/2014/main" id="{479671E3-A0B8-070B-D1F7-504F464A65F6}"/>
                </a:ext>
              </a:extLst>
            </p:cNvPr>
            <p:cNvSpPr/>
            <p:nvPr/>
          </p:nvSpPr>
          <p:spPr>
            <a:xfrm>
              <a:off x="8406816" y="3428999"/>
              <a:ext cx="2886857" cy="1374697"/>
            </a:xfrm>
            <a:prstGeom prst="wedgeRoundRectCallout">
              <a:avLst>
                <a:gd name="adj1" fmla="val 35839"/>
                <a:gd name="adj2" fmla="val 76428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89F2B6-6C17-3D1D-080F-0529A4113BCC}"/>
                </a:ext>
              </a:extLst>
            </p:cNvPr>
            <p:cNvSpPr txBox="1"/>
            <p:nvPr/>
          </p:nvSpPr>
          <p:spPr>
            <a:xfrm>
              <a:off x="8517775" y="3508730"/>
              <a:ext cx="26625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Find out more about the wise ways to staying</a:t>
              </a:r>
              <a:r>
                <a:rPr lang="en-GB" b="1" i="0" u="none" strike="noStrike" dirty="0">
                  <a:latin typeface="Arial" panose="020B0604020202020204" pitchFamily="34" charset="0"/>
                  <a:cs typeface="Arial" panose="020B0604020202020204" pitchFamily="34" charset="0"/>
                </a:rPr>
                <a:t> safer as you Travel Smart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 descr="Walter wellbeing owl">
            <a:extLst>
              <a:ext uri="{FF2B5EF4-FFF2-40B4-BE49-F238E27FC236}">
                <a16:creationId xmlns:a16="http://schemas.microsoft.com/office/drawing/2014/main" id="{3F58BFB1-D1F6-FFC5-DE1D-D90B3AA60620}"/>
              </a:ext>
            </a:extLst>
          </p:cNvPr>
          <p:cNvGrpSpPr/>
          <p:nvPr/>
        </p:nvGrpSpPr>
        <p:grpSpPr>
          <a:xfrm>
            <a:off x="10807781" y="4648630"/>
            <a:ext cx="1149350" cy="1141096"/>
            <a:chOff x="0" y="0"/>
            <a:chExt cx="1149350" cy="114158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9BE2F04-C9F3-76BD-4169-84EE433B6351}"/>
                </a:ext>
              </a:extLst>
            </p:cNvPr>
            <p:cNvGrpSpPr/>
            <p:nvPr/>
          </p:nvGrpSpPr>
          <p:grpSpPr bwMode="auto">
            <a:xfrm>
              <a:off x="0" y="0"/>
              <a:ext cx="1149350" cy="1141580"/>
              <a:chOff x="0" y="0"/>
              <a:chExt cx="3380" cy="3720"/>
            </a:xfrm>
            <a:solidFill>
              <a:schemeClr val="bg1"/>
            </a:solidFill>
          </p:grpSpPr>
          <p:sp>
            <p:nvSpPr>
              <p:cNvPr id="45" name="Freeform 3">
                <a:extLst>
                  <a:ext uri="{FF2B5EF4-FFF2-40B4-BE49-F238E27FC236}">
                    <a16:creationId xmlns:a16="http://schemas.microsoft.com/office/drawing/2014/main" id="{996CA69E-2124-9796-149A-53B28DC403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Freeform 4">
                <a:extLst>
                  <a:ext uri="{FF2B5EF4-FFF2-40B4-BE49-F238E27FC236}">
                    <a16:creationId xmlns:a16="http://schemas.microsoft.com/office/drawing/2014/main" id="{048D9969-F023-D9E8-0452-F34AE252160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2A1ACFB5-20A5-CFF5-50B8-CBADC9FE7A1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Freeform 6">
                <a:extLst>
                  <a:ext uri="{FF2B5EF4-FFF2-40B4-BE49-F238E27FC236}">
                    <a16:creationId xmlns:a16="http://schemas.microsoft.com/office/drawing/2014/main" id="{DAC269A6-5C5F-E8B1-5909-BE0ABB8B33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Freeform 7">
                <a:extLst>
                  <a:ext uri="{FF2B5EF4-FFF2-40B4-BE49-F238E27FC236}">
                    <a16:creationId xmlns:a16="http://schemas.microsoft.com/office/drawing/2014/main" id="{56BD25EA-2059-1D92-AEEF-376A53DC68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69AA99C-BD73-DC6E-9522-702F6A0F723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34CEC52-D3ED-2CE0-A588-10C3FAC4592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095C09EF-5710-E835-1E9F-979C608C065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" name="Freeform 11">
                <a:extLst>
                  <a:ext uri="{FF2B5EF4-FFF2-40B4-BE49-F238E27FC236}">
                    <a16:creationId xmlns:a16="http://schemas.microsoft.com/office/drawing/2014/main" id="{4E93B030-BBA2-E490-07F9-7762378CDE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360AE72-794B-5E6B-3FB8-E54E0706800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6F936193-3570-6E9B-1A43-C30CF36890C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Freeform 14">
                <a:extLst>
                  <a:ext uri="{FF2B5EF4-FFF2-40B4-BE49-F238E27FC236}">
                    <a16:creationId xmlns:a16="http://schemas.microsoft.com/office/drawing/2014/main" id="{D44BBFB0-CB5D-CB39-1889-6E003CD85C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5EE03352-7B3A-07A6-9752-DBA2E1973BB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  <a:grpFill/>
            </p:grpSpPr>
            <p:sp>
              <p:nvSpPr>
                <p:cNvPr id="58" name="Freeform: Shape 5">
                  <a:extLst>
                    <a:ext uri="{FF2B5EF4-FFF2-40B4-BE49-F238E27FC236}">
                      <a16:creationId xmlns:a16="http://schemas.microsoft.com/office/drawing/2014/main" id="{01A9B16F-C7F1-EFA6-1DEE-575FDA753FB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9" name="AutoShape 17">
                  <a:extLst>
                    <a:ext uri="{FF2B5EF4-FFF2-40B4-BE49-F238E27FC236}">
                      <a16:creationId xmlns:a16="http://schemas.microsoft.com/office/drawing/2014/main" id="{11924ADE-FF3D-908D-38B0-F5B65867925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0" name="AutoShape 18">
                  <a:extLst>
                    <a:ext uri="{FF2B5EF4-FFF2-40B4-BE49-F238E27FC236}">
                      <a16:creationId xmlns:a16="http://schemas.microsoft.com/office/drawing/2014/main" id="{A11B3377-791F-8A8C-2547-739B29CE35B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D87A427C-9E09-7B30-4C1B-C303904A99A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" name="AutoShape 20">
                  <a:extLst>
                    <a:ext uri="{FF2B5EF4-FFF2-40B4-BE49-F238E27FC236}">
                      <a16:creationId xmlns:a16="http://schemas.microsoft.com/office/drawing/2014/main" id="{B48AA191-40B7-9395-4E03-AA5C86A610C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434D8780-5861-B018-F771-0662F8BD9DB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454BBE92-F3ED-9DA9-2CF3-1B6105DCDF1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1B26B1EA-7BC2-9746-9AD0-2920EAB009E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BE55291-7AD0-296F-65D7-AA3F6A6E5EE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BF85AA1-5E07-DA9E-0C4D-86726B260E4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4BA98647-8B87-A8EF-3BA6-D7EFAE470AB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D439CF4C-31A8-0A80-4E08-04A031FF3A7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" name="Freeform 28">
                  <a:extLst>
                    <a:ext uri="{FF2B5EF4-FFF2-40B4-BE49-F238E27FC236}">
                      <a16:creationId xmlns:a16="http://schemas.microsoft.com/office/drawing/2014/main" id="{AD53C831-3907-CDCD-BBE5-F2F5EF499DE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" name="Freeform 29">
                  <a:extLst>
                    <a:ext uri="{FF2B5EF4-FFF2-40B4-BE49-F238E27FC236}">
                      <a16:creationId xmlns:a16="http://schemas.microsoft.com/office/drawing/2014/main" id="{2A308467-A2AC-1758-8F3B-0D1969E9CCA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EA0B3721-0EC8-EF38-8C74-DE43B86B967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69F4425E-F11E-7A2B-0347-7E7582CF411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FA66AC2-5591-C600-F12A-51FB0826CE41}"/>
                </a:ext>
              </a:extLst>
            </p:cNvPr>
            <p:cNvGrpSpPr/>
            <p:nvPr/>
          </p:nvGrpSpPr>
          <p:grpSpPr bwMode="auto">
            <a:xfrm>
              <a:off x="27951" y="25290"/>
              <a:ext cx="1092202" cy="1094844"/>
              <a:chOff x="0" y="0"/>
              <a:chExt cx="3380" cy="3720"/>
            </a:xfrm>
          </p:grpSpPr>
          <p:sp>
            <p:nvSpPr>
              <p:cNvPr id="16" name="Freeform 3">
                <a:extLst>
                  <a:ext uri="{FF2B5EF4-FFF2-40B4-BE49-F238E27FC236}">
                    <a16:creationId xmlns:a16="http://schemas.microsoft.com/office/drawing/2014/main" id="{C634349C-3D4E-3BCD-7656-9D86D226A31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4">
                <a:extLst>
                  <a:ext uri="{FF2B5EF4-FFF2-40B4-BE49-F238E27FC236}">
                    <a16:creationId xmlns:a16="http://schemas.microsoft.com/office/drawing/2014/main" id="{8BE3C177-F867-1C29-7DF0-C47B9765EC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6FC3470-BBC6-2D5D-4E20-F1C2E93F3F9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9A213C03-EECF-0ADD-13F3-42384B0C4C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F69075ED-C64D-EA2A-3A6B-F1E1A3C400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D9D27E2-4EE1-2774-6C2A-8C177204F18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481FFFE-9630-016A-0CB0-B2A274944AA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3288388-3249-8A86-5005-C0A97EC52CF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E37808BC-F4A2-5EB8-8728-624ACEA416E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3063769-F3F7-A5EF-F395-C4E640EDF59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01813A8-3A53-BD64-F2A6-8A6C13D922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4">
                <a:extLst>
                  <a:ext uri="{FF2B5EF4-FFF2-40B4-BE49-F238E27FC236}">
                    <a16:creationId xmlns:a16="http://schemas.microsoft.com/office/drawing/2014/main" id="{93241644-E8C6-6D7E-4944-54C86192E0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DBC0FE-3AA3-117E-3E3D-429FC98E48A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</p:grpSpPr>
            <p:sp>
              <p:nvSpPr>
                <p:cNvPr id="29" name="Freeform: Shape 5">
                  <a:extLst>
                    <a:ext uri="{FF2B5EF4-FFF2-40B4-BE49-F238E27FC236}">
                      <a16:creationId xmlns:a16="http://schemas.microsoft.com/office/drawing/2014/main" id="{D2447ACE-4C91-A493-01FB-7FFE734DD0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" name="AutoShape 17">
                  <a:extLst>
                    <a:ext uri="{FF2B5EF4-FFF2-40B4-BE49-F238E27FC236}">
                      <a16:creationId xmlns:a16="http://schemas.microsoft.com/office/drawing/2014/main" id="{B6EA6AA0-5A03-97CF-3172-7C608F9E22F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" name="AutoShape 18">
                  <a:extLst>
                    <a:ext uri="{FF2B5EF4-FFF2-40B4-BE49-F238E27FC236}">
                      <a16:creationId xmlns:a16="http://schemas.microsoft.com/office/drawing/2014/main" id="{6B82D7FF-F141-A6ED-9B3F-215AB16CD99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89CE6BEE-3789-A67E-584A-D0B0860EDCC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AutoShape 20">
                  <a:extLst>
                    <a:ext uri="{FF2B5EF4-FFF2-40B4-BE49-F238E27FC236}">
                      <a16:creationId xmlns:a16="http://schemas.microsoft.com/office/drawing/2014/main" id="{CD610CDC-66F5-F014-132D-7F263382E7F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861C8C1B-0060-BAA8-870A-DA910597102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9C03293D-8EA2-4B6C-1063-F57902A7F52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CC4C49EE-830D-8012-4277-2F8CF19A9B5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74F0AC93-CCB3-C992-2060-368F8218236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CA3DF51B-CB1F-5FED-1979-3AD59D58EED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FCAFF813-E952-A809-7A2A-3879ACCE526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99C3C1FD-2EF5-60A2-F2EB-3DD7A707918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" name="Freeform 28">
                  <a:extLst>
                    <a:ext uri="{FF2B5EF4-FFF2-40B4-BE49-F238E27FC236}">
                      <a16:creationId xmlns:a16="http://schemas.microsoft.com/office/drawing/2014/main" id="{BDDC7743-162B-74EC-DD90-9670448D0A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" name="Freeform 29">
                  <a:extLst>
                    <a:ext uri="{FF2B5EF4-FFF2-40B4-BE49-F238E27FC236}">
                      <a16:creationId xmlns:a16="http://schemas.microsoft.com/office/drawing/2014/main" id="{97840B2C-F598-1D87-FCD1-BF55D891BC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22F35BCA-E4E2-A8AD-DBFF-641E19AFE21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9F58272B-25A7-4F69-728C-DA21CE5F098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3" name="Group 2" descr="Derbyshire and Derby Road Safety Partnership&#10;follow on X @DDRSP_">
            <a:extLst>
              <a:ext uri="{FF2B5EF4-FFF2-40B4-BE49-F238E27FC236}">
                <a16:creationId xmlns:a16="http://schemas.microsoft.com/office/drawing/2014/main" id="{8BE39703-68F2-B72E-F920-0F91195F751B}"/>
              </a:ext>
            </a:extLst>
          </p:cNvPr>
          <p:cNvGrpSpPr/>
          <p:nvPr/>
        </p:nvGrpSpPr>
        <p:grpSpPr>
          <a:xfrm>
            <a:off x="9898698" y="5789727"/>
            <a:ext cx="1818167" cy="962247"/>
            <a:chOff x="9473608" y="4295553"/>
            <a:chExt cx="1818167" cy="96224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008DCC2-C9F8-24F3-B5B9-300E7AE59E14}"/>
                </a:ext>
              </a:extLst>
            </p:cNvPr>
            <p:cNvSpPr/>
            <p:nvPr/>
          </p:nvSpPr>
          <p:spPr>
            <a:xfrm>
              <a:off x="9473608" y="4295553"/>
              <a:ext cx="1818167" cy="96224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FCEDFA4-2909-C2E9-AF60-F4A1A56D5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15937" y="4400499"/>
              <a:ext cx="1597306" cy="752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8181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D4E53-D57E-3939-BD91-54FAE7154EE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How to be pavement wise</a:t>
            </a:r>
          </a:p>
        </p:txBody>
      </p:sp>
      <p:pic>
        <p:nvPicPr>
          <p:cNvPr id="4" name="Picture 3" descr="A cartoon of kids riding scooters and a school crossing patrol person">
            <a:extLst>
              <a:ext uri="{FF2B5EF4-FFF2-40B4-BE49-F238E27FC236}">
                <a16:creationId xmlns:a16="http://schemas.microsoft.com/office/drawing/2014/main" id="{A9C1E600-593E-A2A6-BE13-2F03759E5E4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4100"/>
            <a:ext cx="12192000" cy="7134793"/>
          </a:xfrm>
          <a:prstGeom prst="rect">
            <a:avLst/>
          </a:prstGeom>
        </p:spPr>
      </p:pic>
      <p:grpSp>
        <p:nvGrpSpPr>
          <p:cNvPr id="69" name="Group 68" descr="Walter Wellbeing owl on top of Stop, look, listen sign">
            <a:extLst>
              <a:ext uri="{FF2B5EF4-FFF2-40B4-BE49-F238E27FC236}">
                <a16:creationId xmlns:a16="http://schemas.microsoft.com/office/drawing/2014/main" id="{F0D4218E-9F0D-B215-DA84-6F49B93F1CC1}"/>
              </a:ext>
            </a:extLst>
          </p:cNvPr>
          <p:cNvGrpSpPr>
            <a:grpSpLocks/>
          </p:cNvGrpSpPr>
          <p:nvPr/>
        </p:nvGrpSpPr>
        <p:grpSpPr>
          <a:xfrm>
            <a:off x="540702" y="524826"/>
            <a:ext cx="1749743" cy="3328988"/>
            <a:chOff x="723582" y="1016317"/>
            <a:chExt cx="1166495" cy="221932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BBF7A06-F0B7-BEF2-6D58-79B5C2F0A604}"/>
                </a:ext>
              </a:extLst>
            </p:cNvPr>
            <p:cNvGrpSpPr/>
            <p:nvPr/>
          </p:nvGrpSpPr>
          <p:grpSpPr>
            <a:xfrm>
              <a:off x="723582" y="2114867"/>
              <a:ext cx="1104900" cy="1120775"/>
              <a:chOff x="0" y="0"/>
              <a:chExt cx="1104900" cy="1120775"/>
            </a:xfrm>
          </p:grpSpPr>
          <p:sp>
            <p:nvSpPr>
              <p:cNvPr id="67" name="Octagon 66">
                <a:extLst>
                  <a:ext uri="{FF2B5EF4-FFF2-40B4-BE49-F238E27FC236}">
                    <a16:creationId xmlns:a16="http://schemas.microsoft.com/office/drawing/2014/main" id="{B7F94ED4-2B3D-4175-955B-AA1A7F4E51A6}"/>
                  </a:ext>
                </a:extLst>
              </p:cNvPr>
              <p:cNvSpPr/>
              <p:nvPr/>
            </p:nvSpPr>
            <p:spPr>
              <a:xfrm>
                <a:off x="0" y="0"/>
                <a:ext cx="1104900" cy="1120775"/>
              </a:xfrm>
              <a:prstGeom prst="octagon">
                <a:avLst/>
              </a:prstGeom>
              <a:solidFill>
                <a:srgbClr val="D2232A"/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DC07D156-408F-8F6E-E0AC-327D5A565E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175" y="263525"/>
                <a:ext cx="868680" cy="63690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BCC6F5E-B708-2894-8158-619A775EB230}"/>
                </a:ext>
              </a:extLst>
            </p:cNvPr>
            <p:cNvGrpSpPr/>
            <p:nvPr/>
          </p:nvGrpSpPr>
          <p:grpSpPr>
            <a:xfrm>
              <a:off x="740727" y="1016317"/>
              <a:ext cx="1149350" cy="1141096"/>
              <a:chOff x="0" y="0"/>
              <a:chExt cx="1149350" cy="114158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25D4AB0-7508-3A38-2229-235B58BAB263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149350" cy="1141580"/>
                <a:chOff x="0" y="0"/>
                <a:chExt cx="3380" cy="3720"/>
              </a:xfrm>
              <a:solidFill>
                <a:schemeClr val="bg1"/>
              </a:solidFill>
            </p:grpSpPr>
            <p:sp>
              <p:nvSpPr>
                <p:cNvPr id="38" name="Freeform 3">
                  <a:extLst>
                    <a:ext uri="{FF2B5EF4-FFF2-40B4-BE49-F238E27FC236}">
                      <a16:creationId xmlns:a16="http://schemas.microsoft.com/office/drawing/2014/main" id="{AAB2CC21-ABB1-BD8A-0683-B94053ADB2E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9" y="12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" name="Freeform 4">
                  <a:extLst>
                    <a:ext uri="{FF2B5EF4-FFF2-40B4-BE49-F238E27FC236}">
                      <a16:creationId xmlns:a16="http://schemas.microsoft.com/office/drawing/2014/main" id="{F85B7989-C575-94DE-425A-0FA5731C00B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252" y="7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8A3C92FE-DCD9-B1E8-9CC5-3DD36605462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67" y="0"/>
                  <a:ext cx="2834" cy="344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" name="Freeform 6">
                  <a:extLst>
                    <a:ext uri="{FF2B5EF4-FFF2-40B4-BE49-F238E27FC236}">
                      <a16:creationId xmlns:a16="http://schemas.microsoft.com/office/drawing/2014/main" id="{3D3217C0-5272-1A77-C65C-67BCBE7E0F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0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" name="Freeform 7">
                  <a:extLst>
                    <a:ext uri="{FF2B5EF4-FFF2-40B4-BE49-F238E27FC236}">
                      <a16:creationId xmlns:a16="http://schemas.microsoft.com/office/drawing/2014/main" id="{8C3961C2-7638-4A1D-36A9-9321FD46D35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2" y="286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C391833C-FC40-D64C-52C6-DAB854B1E25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1" y="490"/>
                  <a:ext cx="1174" cy="114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D25D1E33-95EF-D4A5-8D00-43E3A84CF46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98" y="578"/>
                  <a:ext cx="1037" cy="1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EF8784B5-4AF4-B790-CC9D-00FE2479FA3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68" y="796"/>
                  <a:ext cx="388" cy="41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" name="Freeform 11">
                  <a:extLst>
                    <a:ext uri="{FF2B5EF4-FFF2-40B4-BE49-F238E27FC236}">
                      <a16:creationId xmlns:a16="http://schemas.microsoft.com/office/drawing/2014/main" id="{759165AD-0B17-EE52-3868-6458155FEEB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354" y="335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146B06A8-8F83-A330-529B-D0B0F75B69D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51" y="498"/>
                  <a:ext cx="1174" cy="114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5D675AFD-ABBA-3AF1-37AA-8F4AEECCF0C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724" y="578"/>
                  <a:ext cx="1037" cy="1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" name="Freeform 14">
                  <a:extLst>
                    <a:ext uri="{FF2B5EF4-FFF2-40B4-BE49-F238E27FC236}">
                      <a16:creationId xmlns:a16="http://schemas.microsoft.com/office/drawing/2014/main" id="{A24D38EC-2767-813E-41E2-FD566732D0F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694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6C84F68F-F5F1-0302-6F60-CDBEFB6952B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86" y="576"/>
                  <a:ext cx="1947" cy="3144"/>
                  <a:chOff x="686" y="576"/>
                  <a:chExt cx="1947" cy="3144"/>
                </a:xfrm>
                <a:grpFill/>
              </p:grpSpPr>
              <p:sp>
                <p:nvSpPr>
                  <p:cNvPr id="51" name="Freeform: Shape 5">
                    <a:extLst>
                      <a:ext uri="{FF2B5EF4-FFF2-40B4-BE49-F238E27FC236}">
                        <a16:creationId xmlns:a16="http://schemas.microsoft.com/office/drawing/2014/main" id="{EAE0893C-AA17-7E62-2884-7C3539CB77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546" y="1223"/>
                    <a:ext cx="280" cy="548"/>
                  </a:xfrm>
                  <a:custGeom>
                    <a:avLst/>
                    <a:gdLst>
                      <a:gd name="T0" fmla="*/ 76200 w 561"/>
                      <a:gd name="T1" fmla="*/ 0 h 1038"/>
                      <a:gd name="T2" fmla="*/ 295275 w 561"/>
                      <a:gd name="T3" fmla="*/ 3175 h 1038"/>
                      <a:gd name="T4" fmla="*/ 339725 w 561"/>
                      <a:gd name="T5" fmla="*/ 44450 h 1038"/>
                      <a:gd name="T6" fmla="*/ 314325 w 561"/>
                      <a:gd name="T7" fmla="*/ 225425 h 1038"/>
                      <a:gd name="T8" fmla="*/ 190500 w 561"/>
                      <a:gd name="T9" fmla="*/ 625475 h 1038"/>
                      <a:gd name="T10" fmla="*/ 133350 w 561"/>
                      <a:gd name="T11" fmla="*/ 600075 h 1038"/>
                      <a:gd name="T12" fmla="*/ 25400 w 561"/>
                      <a:gd name="T13" fmla="*/ 171450 h 1038"/>
                      <a:gd name="T14" fmla="*/ 0 w 561"/>
                      <a:gd name="T15" fmla="*/ 47625 h 1038"/>
                      <a:gd name="T16" fmla="*/ 76200 w 561"/>
                      <a:gd name="T17" fmla="*/ 0 h 103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561" h="1038">
                        <a:moveTo>
                          <a:pt x="75" y="0"/>
                        </a:moveTo>
                        <a:lnTo>
                          <a:pt x="485" y="5"/>
                        </a:lnTo>
                        <a:cubicBezTo>
                          <a:pt x="561" y="29"/>
                          <a:pt x="533" y="79"/>
                          <a:pt x="530" y="145"/>
                        </a:cubicBezTo>
                        <a:lnTo>
                          <a:pt x="465" y="400"/>
                        </a:lnTo>
                        <a:lnTo>
                          <a:pt x="345" y="950"/>
                        </a:lnTo>
                        <a:cubicBezTo>
                          <a:pt x="302" y="1038"/>
                          <a:pt x="252" y="1024"/>
                          <a:pt x="205" y="930"/>
                        </a:cubicBezTo>
                        <a:lnTo>
                          <a:pt x="65" y="385"/>
                        </a:lnTo>
                        <a:lnTo>
                          <a:pt x="0" y="85"/>
                        </a:lnTo>
                        <a:cubicBezTo>
                          <a:pt x="2" y="21"/>
                          <a:pt x="75" y="0"/>
                          <a:pt x="7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flat" cmpd="sng" algn="ctr">
                        <a:solidFill>
                          <a:srgbClr val="2F528F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" name="AutoShape 17">
                    <a:extLst>
                      <a:ext uri="{FF2B5EF4-FFF2-40B4-BE49-F238E27FC236}">
                        <a16:creationId xmlns:a16="http://schemas.microsoft.com/office/drawing/2014/main" id="{F56B01A3-6EF9-E34E-0A9A-905825DF6196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6" y="576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" name="AutoShape 18">
                    <a:extLst>
                      <a:ext uri="{FF2B5EF4-FFF2-40B4-BE49-F238E27FC236}">
                        <a16:creationId xmlns:a16="http://schemas.microsoft.com/office/drawing/2014/main" id="{1BC3D722-7527-16C7-A8BA-6BCA0C8C4073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9" y="936"/>
                    <a:ext cx="395" cy="282"/>
                  </a:xfrm>
                  <a:custGeom>
                    <a:avLst/>
                    <a:gdLst>
                      <a:gd name="G0" fmla="+- 8052 0 0"/>
                      <a:gd name="G1" fmla="+- -10750138 0 0"/>
                      <a:gd name="G2" fmla="+- 0 0 -10750138"/>
                      <a:gd name="T0" fmla="*/ 0 256 1"/>
                      <a:gd name="T1" fmla="*/ 180 256 1"/>
                      <a:gd name="G3" fmla="+- -10750138 T0 T1"/>
                      <a:gd name="T2" fmla="*/ 0 256 1"/>
                      <a:gd name="T3" fmla="*/ 90 256 1"/>
                      <a:gd name="G4" fmla="+- -10750138 T2 T3"/>
                      <a:gd name="G5" fmla="*/ G4 2 1"/>
                      <a:gd name="T4" fmla="*/ 90 256 1"/>
                      <a:gd name="T5" fmla="*/ 0 256 1"/>
                      <a:gd name="G6" fmla="+- -10750138 T4 T5"/>
                      <a:gd name="G7" fmla="*/ G6 2 1"/>
                      <a:gd name="G8" fmla="abs -10750138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8052"/>
                      <a:gd name="G18" fmla="*/ 8052 1 2"/>
                      <a:gd name="G19" fmla="+- G18 5400 0"/>
                      <a:gd name="G20" fmla="cos G19 -10750138"/>
                      <a:gd name="G21" fmla="sin G19 -10750138"/>
                      <a:gd name="G22" fmla="+- G20 10800 0"/>
                      <a:gd name="G23" fmla="+- G21 10800 0"/>
                      <a:gd name="G24" fmla="+- 10800 0 G20"/>
                      <a:gd name="G25" fmla="+- 8052 10800 0"/>
                      <a:gd name="G26" fmla="?: G9 G17 G25"/>
                      <a:gd name="G27" fmla="?: G9 0 21600"/>
                      <a:gd name="G28" fmla="cos 10800 -10750138"/>
                      <a:gd name="G29" fmla="sin 10800 -10750138"/>
                      <a:gd name="G30" fmla="sin 8052 -10750138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-10750138 G34 0"/>
                      <a:gd name="G36" fmla="?: G6 G35 G31"/>
                      <a:gd name="G37" fmla="+- 21600 0 G36"/>
                      <a:gd name="G38" fmla="?: G4 0 G33"/>
                      <a:gd name="G39" fmla="?: -10750138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1737 w 21600"/>
                      <a:gd name="T15" fmla="*/ 8207 h 21600"/>
                      <a:gd name="T16" fmla="*/ 10800 w 21600"/>
                      <a:gd name="T17" fmla="*/ 2748 h 21600"/>
                      <a:gd name="T18" fmla="*/ 19863 w 21600"/>
                      <a:gd name="T19" fmla="*/ 8207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3058" y="8585"/>
                        </a:moveTo>
                        <a:cubicBezTo>
                          <a:pt x="4047" y="5129"/>
                          <a:pt x="7206" y="2748"/>
                          <a:pt x="10800" y="2748"/>
                        </a:cubicBezTo>
                        <a:cubicBezTo>
                          <a:pt x="14393" y="2748"/>
                          <a:pt x="17552" y="5129"/>
                          <a:pt x="18541" y="8585"/>
                        </a:cubicBezTo>
                        <a:lnTo>
                          <a:pt x="21183" y="7829"/>
                        </a:lnTo>
                        <a:cubicBezTo>
                          <a:pt x="19857" y="3194"/>
                          <a:pt x="15620" y="0"/>
                          <a:pt x="10799" y="0"/>
                        </a:cubicBezTo>
                        <a:cubicBezTo>
                          <a:pt x="5979" y="0"/>
                          <a:pt x="1742" y="3194"/>
                          <a:pt x="416" y="78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603E9964-BE52-E09F-1067-5076661FFAB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8" y="803"/>
                    <a:ext cx="388" cy="41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" name="AutoShape 20">
                    <a:extLst>
                      <a:ext uri="{FF2B5EF4-FFF2-40B4-BE49-F238E27FC236}">
                        <a16:creationId xmlns:a16="http://schemas.microsoft.com/office/drawing/2014/main" id="{8BBE4863-0768-2A72-2CB0-E0A4E5A33A7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01" y="600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AA14C742-A6E2-DA34-BA4E-52F19BA9B48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25" y="2023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34EDDFA-FDE7-C4CE-9599-B5E9B3B798D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9" y="2152"/>
                    <a:ext cx="115" cy="28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66717E5E-4B42-F70D-8BEF-326F80737DEE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91" y="2414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D5F53114-87D0-4797-F035-00F25407E74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427" y="2532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AC196847-1965-A337-F741-E42745350A9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777" y="2547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43BDC00A-14AD-71B6-EDBC-686CCE2C4A4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89" y="877"/>
                    <a:ext cx="70" cy="7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F3FA8545-068C-C610-946E-09515B40ABA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08" y="877"/>
                    <a:ext cx="70" cy="7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3" name="Freeform 28">
                    <a:extLst>
                      <a:ext uri="{FF2B5EF4-FFF2-40B4-BE49-F238E27FC236}">
                        <a16:creationId xmlns:a16="http://schemas.microsoft.com/office/drawing/2014/main" id="{5BEEEEA6-6F0A-ABE7-0AEE-9F7563A54C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704" y="3163"/>
                    <a:ext cx="535" cy="557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" name="Freeform 29">
                    <a:extLst>
                      <a:ext uri="{FF2B5EF4-FFF2-40B4-BE49-F238E27FC236}">
                        <a16:creationId xmlns:a16="http://schemas.microsoft.com/office/drawing/2014/main" id="{75109B9D-4DCB-D1ED-D66F-B7C4FB11A07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flipH="1">
                    <a:off x="1111" y="3162"/>
                    <a:ext cx="535" cy="556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56742E6C-F0E3-0769-ACD5-BA93F9A97A77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269" y="2146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9951AEAB-5E81-43D8-785F-BE56475FE397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958" y="2438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CE23B5D-665B-7363-30B7-64F31754A32F}"/>
                  </a:ext>
                </a:extLst>
              </p:cNvPr>
              <p:cNvGrpSpPr/>
              <p:nvPr/>
            </p:nvGrpSpPr>
            <p:grpSpPr bwMode="auto">
              <a:xfrm>
                <a:off x="27951" y="25290"/>
                <a:ext cx="1092202" cy="1094844"/>
                <a:chOff x="0" y="0"/>
                <a:chExt cx="3380" cy="3720"/>
              </a:xfrm>
            </p:grpSpPr>
            <p:sp>
              <p:nvSpPr>
                <p:cNvPr id="9" name="Freeform 3">
                  <a:extLst>
                    <a:ext uri="{FF2B5EF4-FFF2-40B4-BE49-F238E27FC236}">
                      <a16:creationId xmlns:a16="http://schemas.microsoft.com/office/drawing/2014/main" id="{02DD4DF6-C3C4-AA4F-E52E-6A77EF766B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9" y="12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" name="Freeform 4">
                  <a:extLst>
                    <a:ext uri="{FF2B5EF4-FFF2-40B4-BE49-F238E27FC236}">
                      <a16:creationId xmlns:a16="http://schemas.microsoft.com/office/drawing/2014/main" id="{FDDAF506-1B5F-016B-0255-AB344C5494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252" y="7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C14E70FF-8104-0F49-1F0C-D22AA293E05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67" y="0"/>
                  <a:ext cx="2834" cy="3446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" name="Freeform 6">
                  <a:extLst>
                    <a:ext uri="{FF2B5EF4-FFF2-40B4-BE49-F238E27FC236}">
                      <a16:creationId xmlns:a16="http://schemas.microsoft.com/office/drawing/2014/main" id="{4131BC48-094A-B917-9957-4E1E038263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0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" name="Freeform 7">
                  <a:extLst>
                    <a:ext uri="{FF2B5EF4-FFF2-40B4-BE49-F238E27FC236}">
                      <a16:creationId xmlns:a16="http://schemas.microsoft.com/office/drawing/2014/main" id="{F03BD694-E519-FB63-CC3F-6333E62285C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2" y="286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3D5E908-0A07-5C46-3ED0-5CF075A59D4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1" y="490"/>
                  <a:ext cx="1174" cy="1143"/>
                </a:xfrm>
                <a:prstGeom prst="ellipse">
                  <a:avLst/>
                </a:pr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C61B8FBA-A971-BF1A-231F-004A1EE43C4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98" y="578"/>
                  <a:ext cx="1037" cy="10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7F8455F8-CAF6-CFC2-1DE8-BC11E1F9C0D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68" y="796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" name="Freeform 11">
                  <a:extLst>
                    <a:ext uri="{FF2B5EF4-FFF2-40B4-BE49-F238E27FC236}">
                      <a16:creationId xmlns:a16="http://schemas.microsoft.com/office/drawing/2014/main" id="{D7A9E35B-A802-8937-DFCB-A238F6DE8B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354" y="335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0518C31A-DCBC-8E45-4DDD-D246D30D8BD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51" y="498"/>
                  <a:ext cx="1174" cy="1143"/>
                </a:xfrm>
                <a:prstGeom prst="ellipse">
                  <a:avLst/>
                </a:pr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3FB0EB5A-A476-C216-A8C9-468EE064FD4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724" y="578"/>
                  <a:ext cx="1037" cy="10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" name="Freeform 14">
                  <a:extLst>
                    <a:ext uri="{FF2B5EF4-FFF2-40B4-BE49-F238E27FC236}">
                      <a16:creationId xmlns:a16="http://schemas.microsoft.com/office/drawing/2014/main" id="{F2ED012F-5258-3F08-7C7D-31689CAD0BE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694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AB35203A-74C4-9006-2945-9A7A00CEA185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86" y="576"/>
                  <a:ext cx="1947" cy="3144"/>
                  <a:chOff x="686" y="576"/>
                  <a:chExt cx="1947" cy="3144"/>
                </a:xfrm>
              </p:grpSpPr>
              <p:sp>
                <p:nvSpPr>
                  <p:cNvPr id="22" name="Freeform: Shape 5">
                    <a:extLst>
                      <a:ext uri="{FF2B5EF4-FFF2-40B4-BE49-F238E27FC236}">
                        <a16:creationId xmlns:a16="http://schemas.microsoft.com/office/drawing/2014/main" id="{3C00CC58-7D23-1AFF-5A8B-43CD9AA6AA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546" y="1223"/>
                    <a:ext cx="280" cy="548"/>
                  </a:xfrm>
                  <a:custGeom>
                    <a:avLst/>
                    <a:gdLst>
                      <a:gd name="T0" fmla="*/ 76200 w 561"/>
                      <a:gd name="T1" fmla="*/ 0 h 1038"/>
                      <a:gd name="T2" fmla="*/ 295275 w 561"/>
                      <a:gd name="T3" fmla="*/ 3175 h 1038"/>
                      <a:gd name="T4" fmla="*/ 339725 w 561"/>
                      <a:gd name="T5" fmla="*/ 44450 h 1038"/>
                      <a:gd name="T6" fmla="*/ 314325 w 561"/>
                      <a:gd name="T7" fmla="*/ 225425 h 1038"/>
                      <a:gd name="T8" fmla="*/ 190500 w 561"/>
                      <a:gd name="T9" fmla="*/ 625475 h 1038"/>
                      <a:gd name="T10" fmla="*/ 133350 w 561"/>
                      <a:gd name="T11" fmla="*/ 600075 h 1038"/>
                      <a:gd name="T12" fmla="*/ 25400 w 561"/>
                      <a:gd name="T13" fmla="*/ 171450 h 1038"/>
                      <a:gd name="T14" fmla="*/ 0 w 561"/>
                      <a:gd name="T15" fmla="*/ 47625 h 1038"/>
                      <a:gd name="T16" fmla="*/ 76200 w 561"/>
                      <a:gd name="T17" fmla="*/ 0 h 103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561" h="1038">
                        <a:moveTo>
                          <a:pt x="75" y="0"/>
                        </a:moveTo>
                        <a:lnTo>
                          <a:pt x="485" y="5"/>
                        </a:lnTo>
                        <a:cubicBezTo>
                          <a:pt x="561" y="29"/>
                          <a:pt x="533" y="79"/>
                          <a:pt x="530" y="145"/>
                        </a:cubicBezTo>
                        <a:lnTo>
                          <a:pt x="465" y="400"/>
                        </a:lnTo>
                        <a:lnTo>
                          <a:pt x="345" y="950"/>
                        </a:lnTo>
                        <a:cubicBezTo>
                          <a:pt x="302" y="1038"/>
                          <a:pt x="252" y="1024"/>
                          <a:pt x="205" y="930"/>
                        </a:cubicBezTo>
                        <a:lnTo>
                          <a:pt x="65" y="385"/>
                        </a:lnTo>
                        <a:lnTo>
                          <a:pt x="0" y="85"/>
                        </a:lnTo>
                        <a:cubicBezTo>
                          <a:pt x="2" y="21"/>
                          <a:pt x="75" y="0"/>
                          <a:pt x="75" y="0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flat" cmpd="sng" algn="ctr">
                        <a:solidFill>
                          <a:srgbClr val="2F528F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" name="AutoShape 17">
                    <a:extLst>
                      <a:ext uri="{FF2B5EF4-FFF2-40B4-BE49-F238E27FC236}">
                        <a16:creationId xmlns:a16="http://schemas.microsoft.com/office/drawing/2014/main" id="{AAFA88D2-698F-1996-0C83-811AF22C9843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6" y="576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" name="AutoShape 18">
                    <a:extLst>
                      <a:ext uri="{FF2B5EF4-FFF2-40B4-BE49-F238E27FC236}">
                        <a16:creationId xmlns:a16="http://schemas.microsoft.com/office/drawing/2014/main" id="{88836473-5182-F5B9-59C6-885D3F08CAD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9" y="936"/>
                    <a:ext cx="395" cy="282"/>
                  </a:xfrm>
                  <a:custGeom>
                    <a:avLst/>
                    <a:gdLst>
                      <a:gd name="G0" fmla="+- 8052 0 0"/>
                      <a:gd name="G1" fmla="+- -10750138 0 0"/>
                      <a:gd name="G2" fmla="+- 0 0 -10750138"/>
                      <a:gd name="T0" fmla="*/ 0 256 1"/>
                      <a:gd name="T1" fmla="*/ 180 256 1"/>
                      <a:gd name="G3" fmla="+- -10750138 T0 T1"/>
                      <a:gd name="T2" fmla="*/ 0 256 1"/>
                      <a:gd name="T3" fmla="*/ 90 256 1"/>
                      <a:gd name="G4" fmla="+- -10750138 T2 T3"/>
                      <a:gd name="G5" fmla="*/ G4 2 1"/>
                      <a:gd name="T4" fmla="*/ 90 256 1"/>
                      <a:gd name="T5" fmla="*/ 0 256 1"/>
                      <a:gd name="G6" fmla="+- -10750138 T4 T5"/>
                      <a:gd name="G7" fmla="*/ G6 2 1"/>
                      <a:gd name="G8" fmla="abs -10750138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8052"/>
                      <a:gd name="G18" fmla="*/ 8052 1 2"/>
                      <a:gd name="G19" fmla="+- G18 5400 0"/>
                      <a:gd name="G20" fmla="cos G19 -10750138"/>
                      <a:gd name="G21" fmla="sin G19 -10750138"/>
                      <a:gd name="G22" fmla="+- G20 10800 0"/>
                      <a:gd name="G23" fmla="+- G21 10800 0"/>
                      <a:gd name="G24" fmla="+- 10800 0 G20"/>
                      <a:gd name="G25" fmla="+- 8052 10800 0"/>
                      <a:gd name="G26" fmla="?: G9 G17 G25"/>
                      <a:gd name="G27" fmla="?: G9 0 21600"/>
                      <a:gd name="G28" fmla="cos 10800 -10750138"/>
                      <a:gd name="G29" fmla="sin 10800 -10750138"/>
                      <a:gd name="G30" fmla="sin 8052 -10750138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-10750138 G34 0"/>
                      <a:gd name="G36" fmla="?: G6 G35 G31"/>
                      <a:gd name="G37" fmla="+- 21600 0 G36"/>
                      <a:gd name="G38" fmla="?: G4 0 G33"/>
                      <a:gd name="G39" fmla="?: -10750138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1737 w 21600"/>
                      <a:gd name="T15" fmla="*/ 8207 h 21600"/>
                      <a:gd name="T16" fmla="*/ 10800 w 21600"/>
                      <a:gd name="T17" fmla="*/ 2748 h 21600"/>
                      <a:gd name="T18" fmla="*/ 19863 w 21600"/>
                      <a:gd name="T19" fmla="*/ 8207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3058" y="8585"/>
                        </a:moveTo>
                        <a:cubicBezTo>
                          <a:pt x="4047" y="5129"/>
                          <a:pt x="7206" y="2748"/>
                          <a:pt x="10800" y="2748"/>
                        </a:cubicBezTo>
                        <a:cubicBezTo>
                          <a:pt x="14393" y="2748"/>
                          <a:pt x="17552" y="5129"/>
                          <a:pt x="18541" y="8585"/>
                        </a:cubicBezTo>
                        <a:lnTo>
                          <a:pt x="21183" y="7829"/>
                        </a:lnTo>
                        <a:cubicBezTo>
                          <a:pt x="19857" y="3194"/>
                          <a:pt x="15620" y="0"/>
                          <a:pt x="10799" y="0"/>
                        </a:cubicBezTo>
                        <a:cubicBezTo>
                          <a:pt x="5979" y="0"/>
                          <a:pt x="1742" y="3194"/>
                          <a:pt x="416" y="7829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34ED2A0F-A11A-8A88-8A02-E11E3E8203B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8" y="803"/>
                    <a:ext cx="388" cy="411"/>
                  </a:xfrm>
                  <a:prstGeom prst="ellipse">
                    <a:avLst/>
                  </a:prstGeom>
                  <a:solidFill>
                    <a:srgbClr val="16161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" name="AutoShape 20">
                    <a:extLst>
                      <a:ext uri="{FF2B5EF4-FFF2-40B4-BE49-F238E27FC236}">
                        <a16:creationId xmlns:a16="http://schemas.microsoft.com/office/drawing/2014/main" id="{6079B7D9-77BE-3B73-3E50-8E0439B4240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01" y="600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9AB456D4-C0CD-E6F6-B94E-F8B8C94D82D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25" y="2023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610DFFB6-D032-A065-633E-0C6BFF432879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9" y="2152"/>
                    <a:ext cx="115" cy="283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40D153B3-1AB0-FE81-753B-BA9C995A88B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91" y="2414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E762159-BEF0-A627-4C05-AFC8B14E72B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427" y="2532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63605CCE-EDFA-7DED-4F0E-C0FFB039940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777" y="2547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BE6A108B-C270-F3CC-0101-78BDC18C4F3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89" y="877"/>
                    <a:ext cx="70" cy="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9CB09041-0CCB-A650-B430-FE44A504F319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08" y="877"/>
                    <a:ext cx="70" cy="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" name="Freeform 28">
                    <a:extLst>
                      <a:ext uri="{FF2B5EF4-FFF2-40B4-BE49-F238E27FC236}">
                        <a16:creationId xmlns:a16="http://schemas.microsoft.com/office/drawing/2014/main" id="{706410D4-0DBC-B79E-EE4F-E600F25444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704" y="3163"/>
                    <a:ext cx="535" cy="557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" name="Freeform 29">
                    <a:extLst>
                      <a:ext uri="{FF2B5EF4-FFF2-40B4-BE49-F238E27FC236}">
                        <a16:creationId xmlns:a16="http://schemas.microsoft.com/office/drawing/2014/main" id="{DD26B5E8-1374-E4B7-6E34-8C0968B341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flipH="1">
                    <a:off x="1111" y="3162"/>
                    <a:ext cx="535" cy="556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2C7788B0-2875-5C9E-DD91-29EE9D4ED0F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269" y="2146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C32D12C0-A14A-1A83-9F15-BE1F3A2EF2D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958" y="2438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</p:grpSp>
      <p:sp>
        <p:nvSpPr>
          <p:cNvPr id="70" name="Text Box 19">
            <a:extLst>
              <a:ext uri="{FF2B5EF4-FFF2-40B4-BE49-F238E27FC236}">
                <a16:creationId xmlns:a16="http://schemas.microsoft.com/office/drawing/2014/main" id="{8CE55A28-7E37-307B-3E89-0DB88FC5772E}"/>
              </a:ext>
            </a:extLst>
          </p:cNvPr>
          <p:cNvSpPr txBox="1"/>
          <p:nvPr/>
        </p:nvSpPr>
        <p:spPr>
          <a:xfrm>
            <a:off x="2582203" y="339511"/>
            <a:ext cx="5724077" cy="5594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solidFill>
                  <a:srgbClr val="D2232A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be Pavement Wise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Box 55">
            <a:extLst>
              <a:ext uri="{FF2B5EF4-FFF2-40B4-BE49-F238E27FC236}">
                <a16:creationId xmlns:a16="http://schemas.microsoft.com/office/drawing/2014/main" id="{187C368A-B2E8-D118-CC8B-F8A3568A9503}"/>
              </a:ext>
            </a:extLst>
          </p:cNvPr>
          <p:cNvSpPr txBox="1"/>
          <p:nvPr/>
        </p:nvSpPr>
        <p:spPr>
          <a:xfrm>
            <a:off x="2594414" y="891081"/>
            <a:ext cx="8462697" cy="480314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Remember to stop, look and listen when you cross the road.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there is one available, use a zebra, light controlled or school crossing patrol to help you.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901065"/>
            <a:endParaRPr lang="en-GB" sz="2200" dirty="0">
              <a:latin typeface="Arial"/>
              <a:ea typeface="Calibri"/>
              <a:cs typeface="Arial"/>
            </a:endParaRPr>
          </a:p>
          <a:p>
            <a:pPr marR="901065"/>
            <a:endParaRPr lang="en-GB" sz="2200" dirty="0">
              <a:latin typeface="Arial"/>
              <a:ea typeface="Calibri"/>
              <a:cs typeface="Arial"/>
            </a:endParaRPr>
          </a:p>
          <a:p>
            <a:pPr marR="901065"/>
            <a:r>
              <a:rPr lang="en-GB" sz="2200" dirty="0">
                <a:effectLst/>
                <a:latin typeface="Arial"/>
                <a:ea typeface="Calibri"/>
                <a:cs typeface="Arial"/>
              </a:rPr>
              <a:t>If you are scooting on the pavement look out for each other as well as other walkers and wheelers.</a:t>
            </a:r>
            <a:endParaRPr lang="en-GB" sz="22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Group 71" descr="Derby and Derbyshire road safety partnership logo">
            <a:extLst>
              <a:ext uri="{FF2B5EF4-FFF2-40B4-BE49-F238E27FC236}">
                <a16:creationId xmlns:a16="http://schemas.microsoft.com/office/drawing/2014/main" id="{98F43982-4376-98C3-E063-A072AB9D8272}"/>
              </a:ext>
            </a:extLst>
          </p:cNvPr>
          <p:cNvGrpSpPr/>
          <p:nvPr/>
        </p:nvGrpSpPr>
        <p:grpSpPr>
          <a:xfrm>
            <a:off x="10324148" y="6084482"/>
            <a:ext cx="1693545" cy="615950"/>
            <a:chOff x="0" y="0"/>
            <a:chExt cx="1286510" cy="495300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904687D5-4415-9DF7-C69E-5581FD2CA82F}"/>
                </a:ext>
              </a:extLst>
            </p:cNvPr>
            <p:cNvSpPr/>
            <p:nvPr/>
          </p:nvSpPr>
          <p:spPr>
            <a:xfrm>
              <a:off x="0" y="0"/>
              <a:ext cx="1286510" cy="495300"/>
            </a:xfrm>
            <a:prstGeom prst="roundRect">
              <a:avLst>
                <a:gd name="adj" fmla="val 609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20995B77-AB38-3231-2237-920A84B238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984" y="34738"/>
              <a:ext cx="1198245" cy="4508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95492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6265-7C6C-7EAF-EFD7-D5A35FCE089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How</a:t>
            </a:r>
            <a:r>
              <a:rPr lang="en-GB" baseline="0" dirty="0"/>
              <a:t> to be a wise wheeler</a:t>
            </a:r>
            <a:endParaRPr lang="en-GB" dirty="0"/>
          </a:p>
        </p:txBody>
      </p:sp>
      <p:pic>
        <p:nvPicPr>
          <p:cNvPr id="4" name="Picture 3" descr="A group of kids riding bicycles&#10;&#10;">
            <a:extLst>
              <a:ext uri="{FF2B5EF4-FFF2-40B4-BE49-F238E27FC236}">
                <a16:creationId xmlns:a16="http://schemas.microsoft.com/office/drawing/2014/main" id="{DABD9933-D54A-2169-91EA-299F3F34B0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8063" y="0"/>
            <a:ext cx="12807218" cy="6960870"/>
          </a:xfrm>
          <a:prstGeom prst="rect">
            <a:avLst/>
          </a:prstGeom>
        </p:spPr>
      </p:pic>
      <p:sp>
        <p:nvSpPr>
          <p:cNvPr id="74" name="Text Box 1971802206">
            <a:extLst>
              <a:ext uri="{FF2B5EF4-FFF2-40B4-BE49-F238E27FC236}">
                <a16:creationId xmlns:a16="http://schemas.microsoft.com/office/drawing/2014/main" id="{C8076907-B64E-FF49-2D51-91ADE9526025}"/>
              </a:ext>
            </a:extLst>
          </p:cNvPr>
          <p:cNvSpPr txBox="1"/>
          <p:nvPr/>
        </p:nvSpPr>
        <p:spPr>
          <a:xfrm>
            <a:off x="1909993" y="116366"/>
            <a:ext cx="5646696" cy="5594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solidFill>
                  <a:srgbClr val="00A652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be a Wise Wheeler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Group 68" descr="walter wellbeing owl on top of wise wheeler sign">
            <a:extLst>
              <a:ext uri="{FF2B5EF4-FFF2-40B4-BE49-F238E27FC236}">
                <a16:creationId xmlns:a16="http://schemas.microsoft.com/office/drawing/2014/main" id="{90CB9EA0-CC2F-8548-172A-CFE51255C25C}"/>
              </a:ext>
            </a:extLst>
          </p:cNvPr>
          <p:cNvGrpSpPr>
            <a:grpSpLocks noChangeAspect="1"/>
          </p:cNvGrpSpPr>
          <p:nvPr/>
        </p:nvGrpSpPr>
        <p:grpSpPr>
          <a:xfrm>
            <a:off x="116435" y="676271"/>
            <a:ext cx="1839278" cy="3325178"/>
            <a:chOff x="5482907" y="2320607"/>
            <a:chExt cx="1226185" cy="221678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7243360-ACAC-02C1-7799-22C86C41D898}"/>
                </a:ext>
              </a:extLst>
            </p:cNvPr>
            <p:cNvGrpSpPr/>
            <p:nvPr/>
          </p:nvGrpSpPr>
          <p:grpSpPr>
            <a:xfrm>
              <a:off x="5482907" y="3377247"/>
              <a:ext cx="1226185" cy="1160145"/>
              <a:chOff x="0" y="0"/>
              <a:chExt cx="1463040" cy="1397000"/>
            </a:xfrm>
          </p:grpSpPr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110BF748-28A4-5FB0-9C5C-2115F81D0E51}"/>
                  </a:ext>
                </a:extLst>
              </p:cNvPr>
              <p:cNvSpPr/>
              <p:nvPr/>
            </p:nvSpPr>
            <p:spPr>
              <a:xfrm>
                <a:off x="0" y="0"/>
                <a:ext cx="1463040" cy="1397000"/>
              </a:xfrm>
              <a:prstGeom prst="roundRect">
                <a:avLst/>
              </a:prstGeom>
              <a:solidFill>
                <a:srgbClr val="00A65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5725EE08-6C2F-65F7-F895-A77FB1E64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050" y="152400"/>
                <a:ext cx="1206500" cy="10350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978C7DE-DE60-36D3-01FB-421D5495952A}"/>
                </a:ext>
              </a:extLst>
            </p:cNvPr>
            <p:cNvGrpSpPr/>
            <p:nvPr/>
          </p:nvGrpSpPr>
          <p:grpSpPr>
            <a:xfrm>
              <a:off x="5529262" y="2320607"/>
              <a:ext cx="1149350" cy="1141096"/>
              <a:chOff x="0" y="0"/>
              <a:chExt cx="1149350" cy="114158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930366A-05FB-667A-55A5-B1986DE6205F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149350" cy="1141580"/>
                <a:chOff x="0" y="0"/>
                <a:chExt cx="3380" cy="3720"/>
              </a:xfrm>
              <a:solidFill>
                <a:schemeClr val="bg1"/>
              </a:solidFill>
            </p:grpSpPr>
            <p:sp>
              <p:nvSpPr>
                <p:cNvPr id="38" name="Freeform 3">
                  <a:extLst>
                    <a:ext uri="{FF2B5EF4-FFF2-40B4-BE49-F238E27FC236}">
                      <a16:creationId xmlns:a16="http://schemas.microsoft.com/office/drawing/2014/main" id="{564DE7B2-9019-3B49-5413-121CB40399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9" y="12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" name="Freeform 4">
                  <a:extLst>
                    <a:ext uri="{FF2B5EF4-FFF2-40B4-BE49-F238E27FC236}">
                      <a16:creationId xmlns:a16="http://schemas.microsoft.com/office/drawing/2014/main" id="{877480C1-3E81-A021-4E7D-46EF3CCB91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252" y="7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03FADC16-E41E-59BD-72BD-502693B68B3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67" y="0"/>
                  <a:ext cx="2834" cy="344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" name="Freeform 6">
                  <a:extLst>
                    <a:ext uri="{FF2B5EF4-FFF2-40B4-BE49-F238E27FC236}">
                      <a16:creationId xmlns:a16="http://schemas.microsoft.com/office/drawing/2014/main" id="{E325DA3F-87FC-95D7-6BF3-E52DADBAC0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0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" name="Freeform 7">
                  <a:extLst>
                    <a:ext uri="{FF2B5EF4-FFF2-40B4-BE49-F238E27FC236}">
                      <a16:creationId xmlns:a16="http://schemas.microsoft.com/office/drawing/2014/main" id="{438901CC-DFDA-1785-0FBA-35383354EF0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2" y="286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D802D932-CCF2-2464-DB37-4220F40D5E9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1" y="490"/>
                  <a:ext cx="1174" cy="114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757E0638-C20C-C253-BD80-8C85C6A26AC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98" y="578"/>
                  <a:ext cx="1037" cy="1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787052F5-C970-96EF-CF79-AFEB02DECCF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68" y="796"/>
                  <a:ext cx="388" cy="41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" name="Freeform 11">
                  <a:extLst>
                    <a:ext uri="{FF2B5EF4-FFF2-40B4-BE49-F238E27FC236}">
                      <a16:creationId xmlns:a16="http://schemas.microsoft.com/office/drawing/2014/main" id="{EFD095E9-FF8C-B469-9DCC-28CDDEE18D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354" y="335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50DFF8B1-B7F6-0982-D959-D45639245A7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51" y="498"/>
                  <a:ext cx="1174" cy="114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21310205-8CE4-1099-1D83-54F00089F98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724" y="578"/>
                  <a:ext cx="1037" cy="1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" name="Freeform 14">
                  <a:extLst>
                    <a:ext uri="{FF2B5EF4-FFF2-40B4-BE49-F238E27FC236}">
                      <a16:creationId xmlns:a16="http://schemas.microsoft.com/office/drawing/2014/main" id="{62366289-A8BA-4DE5-B2B9-6B052695E1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694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2F5ECDBC-CBCA-A5CE-D1C5-081F8C93E88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86" y="576"/>
                  <a:ext cx="1947" cy="3144"/>
                  <a:chOff x="686" y="576"/>
                  <a:chExt cx="1947" cy="3144"/>
                </a:xfrm>
                <a:grpFill/>
              </p:grpSpPr>
              <p:sp>
                <p:nvSpPr>
                  <p:cNvPr id="51" name="Freeform: Shape 5">
                    <a:extLst>
                      <a:ext uri="{FF2B5EF4-FFF2-40B4-BE49-F238E27FC236}">
                        <a16:creationId xmlns:a16="http://schemas.microsoft.com/office/drawing/2014/main" id="{01EAA9C7-C5A4-CA65-91A2-BF59D8869D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546" y="1223"/>
                    <a:ext cx="280" cy="548"/>
                  </a:xfrm>
                  <a:custGeom>
                    <a:avLst/>
                    <a:gdLst>
                      <a:gd name="T0" fmla="*/ 76200 w 561"/>
                      <a:gd name="T1" fmla="*/ 0 h 1038"/>
                      <a:gd name="T2" fmla="*/ 295275 w 561"/>
                      <a:gd name="T3" fmla="*/ 3175 h 1038"/>
                      <a:gd name="T4" fmla="*/ 339725 w 561"/>
                      <a:gd name="T5" fmla="*/ 44450 h 1038"/>
                      <a:gd name="T6" fmla="*/ 314325 w 561"/>
                      <a:gd name="T7" fmla="*/ 225425 h 1038"/>
                      <a:gd name="T8" fmla="*/ 190500 w 561"/>
                      <a:gd name="T9" fmla="*/ 625475 h 1038"/>
                      <a:gd name="T10" fmla="*/ 133350 w 561"/>
                      <a:gd name="T11" fmla="*/ 600075 h 1038"/>
                      <a:gd name="T12" fmla="*/ 25400 w 561"/>
                      <a:gd name="T13" fmla="*/ 171450 h 1038"/>
                      <a:gd name="T14" fmla="*/ 0 w 561"/>
                      <a:gd name="T15" fmla="*/ 47625 h 1038"/>
                      <a:gd name="T16" fmla="*/ 76200 w 561"/>
                      <a:gd name="T17" fmla="*/ 0 h 103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561" h="1038">
                        <a:moveTo>
                          <a:pt x="75" y="0"/>
                        </a:moveTo>
                        <a:lnTo>
                          <a:pt x="485" y="5"/>
                        </a:lnTo>
                        <a:cubicBezTo>
                          <a:pt x="561" y="29"/>
                          <a:pt x="533" y="79"/>
                          <a:pt x="530" y="145"/>
                        </a:cubicBezTo>
                        <a:lnTo>
                          <a:pt x="465" y="400"/>
                        </a:lnTo>
                        <a:lnTo>
                          <a:pt x="345" y="950"/>
                        </a:lnTo>
                        <a:cubicBezTo>
                          <a:pt x="302" y="1038"/>
                          <a:pt x="252" y="1024"/>
                          <a:pt x="205" y="930"/>
                        </a:cubicBezTo>
                        <a:lnTo>
                          <a:pt x="65" y="385"/>
                        </a:lnTo>
                        <a:lnTo>
                          <a:pt x="0" y="85"/>
                        </a:lnTo>
                        <a:cubicBezTo>
                          <a:pt x="2" y="21"/>
                          <a:pt x="75" y="0"/>
                          <a:pt x="7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flat" cmpd="sng" algn="ctr">
                        <a:solidFill>
                          <a:srgbClr val="2F528F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2" name="AutoShape 17">
                    <a:extLst>
                      <a:ext uri="{FF2B5EF4-FFF2-40B4-BE49-F238E27FC236}">
                        <a16:creationId xmlns:a16="http://schemas.microsoft.com/office/drawing/2014/main" id="{8E5DED09-76F0-6513-4168-426D5F0FCA9F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6" y="576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3" name="AutoShape 18">
                    <a:extLst>
                      <a:ext uri="{FF2B5EF4-FFF2-40B4-BE49-F238E27FC236}">
                        <a16:creationId xmlns:a16="http://schemas.microsoft.com/office/drawing/2014/main" id="{8A6FCE18-64B6-AAF5-67C9-A991DB677B1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9" y="936"/>
                    <a:ext cx="395" cy="282"/>
                  </a:xfrm>
                  <a:custGeom>
                    <a:avLst/>
                    <a:gdLst>
                      <a:gd name="G0" fmla="+- 8052 0 0"/>
                      <a:gd name="G1" fmla="+- -10750138 0 0"/>
                      <a:gd name="G2" fmla="+- 0 0 -10750138"/>
                      <a:gd name="T0" fmla="*/ 0 256 1"/>
                      <a:gd name="T1" fmla="*/ 180 256 1"/>
                      <a:gd name="G3" fmla="+- -10750138 T0 T1"/>
                      <a:gd name="T2" fmla="*/ 0 256 1"/>
                      <a:gd name="T3" fmla="*/ 90 256 1"/>
                      <a:gd name="G4" fmla="+- -10750138 T2 T3"/>
                      <a:gd name="G5" fmla="*/ G4 2 1"/>
                      <a:gd name="T4" fmla="*/ 90 256 1"/>
                      <a:gd name="T5" fmla="*/ 0 256 1"/>
                      <a:gd name="G6" fmla="+- -10750138 T4 T5"/>
                      <a:gd name="G7" fmla="*/ G6 2 1"/>
                      <a:gd name="G8" fmla="abs -10750138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8052"/>
                      <a:gd name="G18" fmla="*/ 8052 1 2"/>
                      <a:gd name="G19" fmla="+- G18 5400 0"/>
                      <a:gd name="G20" fmla="cos G19 -10750138"/>
                      <a:gd name="G21" fmla="sin G19 -10750138"/>
                      <a:gd name="G22" fmla="+- G20 10800 0"/>
                      <a:gd name="G23" fmla="+- G21 10800 0"/>
                      <a:gd name="G24" fmla="+- 10800 0 G20"/>
                      <a:gd name="G25" fmla="+- 8052 10800 0"/>
                      <a:gd name="G26" fmla="?: G9 G17 G25"/>
                      <a:gd name="G27" fmla="?: G9 0 21600"/>
                      <a:gd name="G28" fmla="cos 10800 -10750138"/>
                      <a:gd name="G29" fmla="sin 10800 -10750138"/>
                      <a:gd name="G30" fmla="sin 8052 -10750138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-10750138 G34 0"/>
                      <a:gd name="G36" fmla="?: G6 G35 G31"/>
                      <a:gd name="G37" fmla="+- 21600 0 G36"/>
                      <a:gd name="G38" fmla="?: G4 0 G33"/>
                      <a:gd name="G39" fmla="?: -10750138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1737 w 21600"/>
                      <a:gd name="T15" fmla="*/ 8207 h 21600"/>
                      <a:gd name="T16" fmla="*/ 10800 w 21600"/>
                      <a:gd name="T17" fmla="*/ 2748 h 21600"/>
                      <a:gd name="T18" fmla="*/ 19863 w 21600"/>
                      <a:gd name="T19" fmla="*/ 8207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3058" y="8585"/>
                        </a:moveTo>
                        <a:cubicBezTo>
                          <a:pt x="4047" y="5129"/>
                          <a:pt x="7206" y="2748"/>
                          <a:pt x="10800" y="2748"/>
                        </a:cubicBezTo>
                        <a:cubicBezTo>
                          <a:pt x="14393" y="2748"/>
                          <a:pt x="17552" y="5129"/>
                          <a:pt x="18541" y="8585"/>
                        </a:cubicBezTo>
                        <a:lnTo>
                          <a:pt x="21183" y="7829"/>
                        </a:lnTo>
                        <a:cubicBezTo>
                          <a:pt x="19857" y="3194"/>
                          <a:pt x="15620" y="0"/>
                          <a:pt x="10799" y="0"/>
                        </a:cubicBezTo>
                        <a:cubicBezTo>
                          <a:pt x="5979" y="0"/>
                          <a:pt x="1742" y="3194"/>
                          <a:pt x="416" y="78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92A89881-15E6-397A-E3B6-FD72437A4FC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8" y="803"/>
                    <a:ext cx="388" cy="41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" name="AutoShape 20">
                    <a:extLst>
                      <a:ext uri="{FF2B5EF4-FFF2-40B4-BE49-F238E27FC236}">
                        <a16:creationId xmlns:a16="http://schemas.microsoft.com/office/drawing/2014/main" id="{04C29E56-5F2E-050B-0E72-FE08443EDF5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01" y="600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85D23372-D63E-57D8-91BA-34DC98A6715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25" y="2023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14137347-B53C-881A-0A54-6B5A266D86EF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9" y="2152"/>
                    <a:ext cx="115" cy="28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06DE22C7-CE13-F6A5-A597-14320819B55E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91" y="2414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EF9F8AB9-AD4F-3E3B-1883-DC3E6863082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427" y="2532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870C33E2-C29D-BCCF-E96C-58324EE5B70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777" y="2547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DAC63225-C1AE-1F5F-5442-4B9991D0D8B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89" y="877"/>
                    <a:ext cx="70" cy="7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3AA41D19-8BE7-3FF1-8FC0-3E41B1DE7E5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08" y="877"/>
                    <a:ext cx="70" cy="7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3" name="Freeform 28">
                    <a:extLst>
                      <a:ext uri="{FF2B5EF4-FFF2-40B4-BE49-F238E27FC236}">
                        <a16:creationId xmlns:a16="http://schemas.microsoft.com/office/drawing/2014/main" id="{19F25B6D-F878-4471-4C7E-708EB77626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704" y="3163"/>
                    <a:ext cx="535" cy="557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" name="Freeform 29">
                    <a:extLst>
                      <a:ext uri="{FF2B5EF4-FFF2-40B4-BE49-F238E27FC236}">
                        <a16:creationId xmlns:a16="http://schemas.microsoft.com/office/drawing/2014/main" id="{EFF145FE-578C-8C0F-8CB0-880EEFF035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flipH="1">
                    <a:off x="1111" y="3162"/>
                    <a:ext cx="535" cy="556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80B12265-1C2F-AC5F-2851-6852E1701B4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269" y="2146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1C36653B-2CC0-BA98-7014-1B0BAB33FF0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958" y="2438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163712A-EB30-CBD4-F0E9-0BA8091820D1}"/>
                  </a:ext>
                </a:extLst>
              </p:cNvPr>
              <p:cNvGrpSpPr/>
              <p:nvPr/>
            </p:nvGrpSpPr>
            <p:grpSpPr bwMode="auto">
              <a:xfrm>
                <a:off x="27951" y="25290"/>
                <a:ext cx="1092202" cy="1094844"/>
                <a:chOff x="0" y="0"/>
                <a:chExt cx="3380" cy="3720"/>
              </a:xfrm>
            </p:grpSpPr>
            <p:sp>
              <p:nvSpPr>
                <p:cNvPr id="9" name="Freeform 3">
                  <a:extLst>
                    <a:ext uri="{FF2B5EF4-FFF2-40B4-BE49-F238E27FC236}">
                      <a16:creationId xmlns:a16="http://schemas.microsoft.com/office/drawing/2014/main" id="{C6D08E5B-A5D5-B24B-8386-9336003885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9" y="12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0" name="Freeform 4">
                  <a:extLst>
                    <a:ext uri="{FF2B5EF4-FFF2-40B4-BE49-F238E27FC236}">
                      <a16:creationId xmlns:a16="http://schemas.microsoft.com/office/drawing/2014/main" id="{58BA7691-01E2-119E-28D7-360E68FA16E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252" y="7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9427702F-7FBF-8404-64F8-29F89C0CF0E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67" y="0"/>
                  <a:ext cx="2834" cy="3446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2" name="Freeform 6">
                  <a:extLst>
                    <a:ext uri="{FF2B5EF4-FFF2-40B4-BE49-F238E27FC236}">
                      <a16:creationId xmlns:a16="http://schemas.microsoft.com/office/drawing/2014/main" id="{D824480E-965F-33D3-6BA3-C0F6A789A0B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0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" name="Freeform 7">
                  <a:extLst>
                    <a:ext uri="{FF2B5EF4-FFF2-40B4-BE49-F238E27FC236}">
                      <a16:creationId xmlns:a16="http://schemas.microsoft.com/office/drawing/2014/main" id="{A65BFD83-D672-769A-118E-9367888F89F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2" y="286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38A8FFCE-6207-50E3-9800-732F31EC90B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1" y="490"/>
                  <a:ext cx="1174" cy="1143"/>
                </a:xfrm>
                <a:prstGeom prst="ellipse">
                  <a:avLst/>
                </a:pr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7AF45026-174D-323E-8DAA-E9F7AF5809A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98" y="578"/>
                  <a:ext cx="1037" cy="10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BE3AE57B-7CFF-51BC-F6D5-DD0A10482A1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68" y="796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" name="Freeform 11">
                  <a:extLst>
                    <a:ext uri="{FF2B5EF4-FFF2-40B4-BE49-F238E27FC236}">
                      <a16:creationId xmlns:a16="http://schemas.microsoft.com/office/drawing/2014/main" id="{572C3081-9590-97BB-6241-B920AEFE3FF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354" y="335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E430EE5D-6E4B-E9DE-67A4-D03F82B9C33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51" y="498"/>
                  <a:ext cx="1174" cy="1143"/>
                </a:xfrm>
                <a:prstGeom prst="ellipse">
                  <a:avLst/>
                </a:pr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0461E326-1C23-1703-24B5-CB73A661C6C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724" y="578"/>
                  <a:ext cx="1037" cy="10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" name="Freeform 14">
                  <a:extLst>
                    <a:ext uri="{FF2B5EF4-FFF2-40B4-BE49-F238E27FC236}">
                      <a16:creationId xmlns:a16="http://schemas.microsoft.com/office/drawing/2014/main" id="{5FEB72F5-71D4-6183-521A-0B272263C3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694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C092354D-EC72-238D-D4B2-F44937C61B2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86" y="576"/>
                  <a:ext cx="1947" cy="3144"/>
                  <a:chOff x="686" y="576"/>
                  <a:chExt cx="1947" cy="3144"/>
                </a:xfrm>
              </p:grpSpPr>
              <p:sp>
                <p:nvSpPr>
                  <p:cNvPr id="22" name="Freeform: Shape 5">
                    <a:extLst>
                      <a:ext uri="{FF2B5EF4-FFF2-40B4-BE49-F238E27FC236}">
                        <a16:creationId xmlns:a16="http://schemas.microsoft.com/office/drawing/2014/main" id="{9C59BB9E-F8A0-2B43-68AB-2140878C08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546" y="1223"/>
                    <a:ext cx="280" cy="548"/>
                  </a:xfrm>
                  <a:custGeom>
                    <a:avLst/>
                    <a:gdLst>
                      <a:gd name="T0" fmla="*/ 76200 w 561"/>
                      <a:gd name="T1" fmla="*/ 0 h 1038"/>
                      <a:gd name="T2" fmla="*/ 295275 w 561"/>
                      <a:gd name="T3" fmla="*/ 3175 h 1038"/>
                      <a:gd name="T4" fmla="*/ 339725 w 561"/>
                      <a:gd name="T5" fmla="*/ 44450 h 1038"/>
                      <a:gd name="T6" fmla="*/ 314325 w 561"/>
                      <a:gd name="T7" fmla="*/ 225425 h 1038"/>
                      <a:gd name="T8" fmla="*/ 190500 w 561"/>
                      <a:gd name="T9" fmla="*/ 625475 h 1038"/>
                      <a:gd name="T10" fmla="*/ 133350 w 561"/>
                      <a:gd name="T11" fmla="*/ 600075 h 1038"/>
                      <a:gd name="T12" fmla="*/ 25400 w 561"/>
                      <a:gd name="T13" fmla="*/ 171450 h 1038"/>
                      <a:gd name="T14" fmla="*/ 0 w 561"/>
                      <a:gd name="T15" fmla="*/ 47625 h 1038"/>
                      <a:gd name="T16" fmla="*/ 76200 w 561"/>
                      <a:gd name="T17" fmla="*/ 0 h 103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561" h="1038">
                        <a:moveTo>
                          <a:pt x="75" y="0"/>
                        </a:moveTo>
                        <a:lnTo>
                          <a:pt x="485" y="5"/>
                        </a:lnTo>
                        <a:cubicBezTo>
                          <a:pt x="561" y="29"/>
                          <a:pt x="533" y="79"/>
                          <a:pt x="530" y="145"/>
                        </a:cubicBezTo>
                        <a:lnTo>
                          <a:pt x="465" y="400"/>
                        </a:lnTo>
                        <a:lnTo>
                          <a:pt x="345" y="950"/>
                        </a:lnTo>
                        <a:cubicBezTo>
                          <a:pt x="302" y="1038"/>
                          <a:pt x="252" y="1024"/>
                          <a:pt x="205" y="930"/>
                        </a:cubicBezTo>
                        <a:lnTo>
                          <a:pt x="65" y="385"/>
                        </a:lnTo>
                        <a:lnTo>
                          <a:pt x="0" y="85"/>
                        </a:lnTo>
                        <a:cubicBezTo>
                          <a:pt x="2" y="21"/>
                          <a:pt x="75" y="0"/>
                          <a:pt x="75" y="0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flat" cmpd="sng" algn="ctr">
                        <a:solidFill>
                          <a:srgbClr val="2F528F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3" name="AutoShape 17">
                    <a:extLst>
                      <a:ext uri="{FF2B5EF4-FFF2-40B4-BE49-F238E27FC236}">
                        <a16:creationId xmlns:a16="http://schemas.microsoft.com/office/drawing/2014/main" id="{AFE2E454-A6A8-2867-2EAA-DC5EF5DD3C2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6" y="576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4" name="AutoShape 18">
                    <a:extLst>
                      <a:ext uri="{FF2B5EF4-FFF2-40B4-BE49-F238E27FC236}">
                        <a16:creationId xmlns:a16="http://schemas.microsoft.com/office/drawing/2014/main" id="{9C93E40F-F9D7-CB49-7DD4-247594E9C1C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9" y="936"/>
                    <a:ext cx="395" cy="282"/>
                  </a:xfrm>
                  <a:custGeom>
                    <a:avLst/>
                    <a:gdLst>
                      <a:gd name="G0" fmla="+- 8052 0 0"/>
                      <a:gd name="G1" fmla="+- -10750138 0 0"/>
                      <a:gd name="G2" fmla="+- 0 0 -10750138"/>
                      <a:gd name="T0" fmla="*/ 0 256 1"/>
                      <a:gd name="T1" fmla="*/ 180 256 1"/>
                      <a:gd name="G3" fmla="+- -10750138 T0 T1"/>
                      <a:gd name="T2" fmla="*/ 0 256 1"/>
                      <a:gd name="T3" fmla="*/ 90 256 1"/>
                      <a:gd name="G4" fmla="+- -10750138 T2 T3"/>
                      <a:gd name="G5" fmla="*/ G4 2 1"/>
                      <a:gd name="T4" fmla="*/ 90 256 1"/>
                      <a:gd name="T5" fmla="*/ 0 256 1"/>
                      <a:gd name="G6" fmla="+- -10750138 T4 T5"/>
                      <a:gd name="G7" fmla="*/ G6 2 1"/>
                      <a:gd name="G8" fmla="abs -10750138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8052"/>
                      <a:gd name="G18" fmla="*/ 8052 1 2"/>
                      <a:gd name="G19" fmla="+- G18 5400 0"/>
                      <a:gd name="G20" fmla="cos G19 -10750138"/>
                      <a:gd name="G21" fmla="sin G19 -10750138"/>
                      <a:gd name="G22" fmla="+- G20 10800 0"/>
                      <a:gd name="G23" fmla="+- G21 10800 0"/>
                      <a:gd name="G24" fmla="+- 10800 0 G20"/>
                      <a:gd name="G25" fmla="+- 8052 10800 0"/>
                      <a:gd name="G26" fmla="?: G9 G17 G25"/>
                      <a:gd name="G27" fmla="?: G9 0 21600"/>
                      <a:gd name="G28" fmla="cos 10800 -10750138"/>
                      <a:gd name="G29" fmla="sin 10800 -10750138"/>
                      <a:gd name="G30" fmla="sin 8052 -10750138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-10750138 G34 0"/>
                      <a:gd name="G36" fmla="?: G6 G35 G31"/>
                      <a:gd name="G37" fmla="+- 21600 0 G36"/>
                      <a:gd name="G38" fmla="?: G4 0 G33"/>
                      <a:gd name="G39" fmla="?: -10750138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1737 w 21600"/>
                      <a:gd name="T15" fmla="*/ 8207 h 21600"/>
                      <a:gd name="T16" fmla="*/ 10800 w 21600"/>
                      <a:gd name="T17" fmla="*/ 2748 h 21600"/>
                      <a:gd name="T18" fmla="*/ 19863 w 21600"/>
                      <a:gd name="T19" fmla="*/ 8207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3058" y="8585"/>
                        </a:moveTo>
                        <a:cubicBezTo>
                          <a:pt x="4047" y="5129"/>
                          <a:pt x="7206" y="2748"/>
                          <a:pt x="10800" y="2748"/>
                        </a:cubicBezTo>
                        <a:cubicBezTo>
                          <a:pt x="14393" y="2748"/>
                          <a:pt x="17552" y="5129"/>
                          <a:pt x="18541" y="8585"/>
                        </a:cubicBezTo>
                        <a:lnTo>
                          <a:pt x="21183" y="7829"/>
                        </a:lnTo>
                        <a:cubicBezTo>
                          <a:pt x="19857" y="3194"/>
                          <a:pt x="15620" y="0"/>
                          <a:pt x="10799" y="0"/>
                        </a:cubicBezTo>
                        <a:cubicBezTo>
                          <a:pt x="5979" y="0"/>
                          <a:pt x="1742" y="3194"/>
                          <a:pt x="416" y="7829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9D01E661-8A80-E045-C982-8E075974B5E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8" y="803"/>
                    <a:ext cx="388" cy="411"/>
                  </a:xfrm>
                  <a:prstGeom prst="ellipse">
                    <a:avLst/>
                  </a:prstGeom>
                  <a:solidFill>
                    <a:srgbClr val="16161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" name="AutoShape 20">
                    <a:extLst>
                      <a:ext uri="{FF2B5EF4-FFF2-40B4-BE49-F238E27FC236}">
                        <a16:creationId xmlns:a16="http://schemas.microsoft.com/office/drawing/2014/main" id="{7EABD247-A25F-E096-9ED5-285AA8157BE9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01" y="600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E1B98E06-1B8C-0FC8-ECF8-BCE72BB41BC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25" y="2023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B65EB585-05C1-8720-FCCC-67D40945C64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9" y="2152"/>
                    <a:ext cx="115" cy="283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3F9556D4-0CDD-AA15-9B4C-5958250F8CA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91" y="2414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FA8F996A-9F52-4E92-5E32-161D326E5B3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427" y="2532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0472B336-E6FF-8A4C-EA42-DFA83BE55C48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777" y="2547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2A1CE9F6-FA8B-DCF0-90A4-67C8DB056F79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89" y="877"/>
                    <a:ext cx="70" cy="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F6C99802-2065-6B66-85E1-DFDCE8C91F0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08" y="877"/>
                    <a:ext cx="70" cy="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" name="Freeform 28">
                    <a:extLst>
                      <a:ext uri="{FF2B5EF4-FFF2-40B4-BE49-F238E27FC236}">
                        <a16:creationId xmlns:a16="http://schemas.microsoft.com/office/drawing/2014/main" id="{298BCF36-64E7-A308-9105-89D58C0BC5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704" y="3163"/>
                    <a:ext cx="535" cy="557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" name="Freeform 29">
                    <a:extLst>
                      <a:ext uri="{FF2B5EF4-FFF2-40B4-BE49-F238E27FC236}">
                        <a16:creationId xmlns:a16="http://schemas.microsoft.com/office/drawing/2014/main" id="{BC83B6DB-71D5-27CB-0485-24740A6078F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flipH="1">
                    <a:off x="1111" y="3162"/>
                    <a:ext cx="535" cy="556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47A93DED-3529-9DE7-F875-6F13C00921C9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269" y="2146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B6118682-B425-1E46-F30A-80FE648F97F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958" y="2438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</p:grpSp>
      <p:sp>
        <p:nvSpPr>
          <p:cNvPr id="73" name="Text Box 79">
            <a:extLst>
              <a:ext uri="{FF2B5EF4-FFF2-40B4-BE49-F238E27FC236}">
                <a16:creationId xmlns:a16="http://schemas.microsoft.com/office/drawing/2014/main" id="{2B0D6CE2-4D64-13FD-1039-94FFE9FD0097}"/>
              </a:ext>
            </a:extLst>
          </p:cNvPr>
          <p:cNvSpPr txBox="1"/>
          <p:nvPr/>
        </p:nvSpPr>
        <p:spPr>
          <a:xfrm>
            <a:off x="1944283" y="642866"/>
            <a:ext cx="4789446" cy="332517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Make sure you and your wheels are safe to roll, check your brakes steering and tyres. 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you are scooting or cycling think about wearing a helmet.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Take care near driveways and look out for other pavement users.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0" name="Group 69" descr="Derby and Derbyshire road safety partnership logo&#10;">
            <a:extLst>
              <a:ext uri="{FF2B5EF4-FFF2-40B4-BE49-F238E27FC236}">
                <a16:creationId xmlns:a16="http://schemas.microsoft.com/office/drawing/2014/main" id="{5606923C-8233-AFAB-8C69-D8D3DA1D6F1F}"/>
              </a:ext>
            </a:extLst>
          </p:cNvPr>
          <p:cNvGrpSpPr/>
          <p:nvPr/>
        </p:nvGrpSpPr>
        <p:grpSpPr>
          <a:xfrm>
            <a:off x="10404158" y="5932805"/>
            <a:ext cx="1693545" cy="615950"/>
            <a:chOff x="0" y="0"/>
            <a:chExt cx="1286510" cy="495300"/>
          </a:xfrm>
        </p:grpSpPr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90FE1ACB-773D-5532-7903-ECAF5D021C6A}"/>
                </a:ext>
              </a:extLst>
            </p:cNvPr>
            <p:cNvSpPr/>
            <p:nvPr/>
          </p:nvSpPr>
          <p:spPr>
            <a:xfrm>
              <a:off x="0" y="0"/>
              <a:ext cx="1286510" cy="495300"/>
            </a:xfrm>
            <a:prstGeom prst="roundRect">
              <a:avLst>
                <a:gd name="adj" fmla="val 609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A7AC2907-6C29-0954-00F7-BF97360010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984" y="34738"/>
              <a:ext cx="1198245" cy="4508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4680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35F36-3009-8731-88BD-B4DE9D3BEE6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How to be a wise passenger</a:t>
            </a:r>
          </a:p>
        </p:txBody>
      </p:sp>
      <p:pic>
        <p:nvPicPr>
          <p:cNvPr id="3" name="Picture 2" descr="A cartoon of a bus&#10;&#10;">
            <a:extLst>
              <a:ext uri="{FF2B5EF4-FFF2-40B4-BE49-F238E27FC236}">
                <a16:creationId xmlns:a16="http://schemas.microsoft.com/office/drawing/2014/main" id="{81C1DE94-92F0-71B3-444B-962AF6564F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41530" cy="6907446"/>
          </a:xfrm>
          <a:prstGeom prst="rect">
            <a:avLst/>
          </a:prstGeom>
        </p:spPr>
      </p:pic>
      <p:grpSp>
        <p:nvGrpSpPr>
          <p:cNvPr id="7" name="Group 6" descr="Walter Wellbeing owl on Wise passenger logo">
            <a:extLst>
              <a:ext uri="{FF2B5EF4-FFF2-40B4-BE49-F238E27FC236}">
                <a16:creationId xmlns:a16="http://schemas.microsoft.com/office/drawing/2014/main" id="{4E406D6C-549B-353E-8ECD-474C5A67DE41}"/>
              </a:ext>
            </a:extLst>
          </p:cNvPr>
          <p:cNvGrpSpPr>
            <a:grpSpLocks noChangeAspect="1"/>
          </p:cNvGrpSpPr>
          <p:nvPr/>
        </p:nvGrpSpPr>
        <p:grpSpPr>
          <a:xfrm>
            <a:off x="496886" y="511492"/>
            <a:ext cx="1846898" cy="3368994"/>
            <a:chOff x="0" y="0"/>
            <a:chExt cx="1231411" cy="224638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F6F0142-A2F8-40CF-3893-0135E05AAD3E}"/>
                </a:ext>
              </a:extLst>
            </p:cNvPr>
            <p:cNvGrpSpPr/>
            <p:nvPr/>
          </p:nvGrpSpPr>
          <p:grpSpPr>
            <a:xfrm>
              <a:off x="0" y="1031631"/>
              <a:ext cx="1219200" cy="1214755"/>
              <a:chOff x="0" y="0"/>
              <a:chExt cx="1921262" cy="1926597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F819266E-FD83-C90C-800F-EF5886635848}"/>
                  </a:ext>
                </a:extLst>
              </p:cNvPr>
              <p:cNvGrpSpPr/>
              <p:nvPr/>
            </p:nvGrpSpPr>
            <p:grpSpPr>
              <a:xfrm>
                <a:off x="0" y="0"/>
                <a:ext cx="1921262" cy="1926597"/>
                <a:chOff x="0" y="0"/>
                <a:chExt cx="1921262" cy="1926597"/>
              </a:xfrm>
            </p:grpSpPr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3DD06817-F05D-2004-C345-3830D3E1BD3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921262" cy="192659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6C602F33-5172-F83E-EABD-D25772E19AF6}"/>
                    </a:ext>
                  </a:extLst>
                </p:cNvPr>
                <p:cNvSpPr/>
                <p:nvPr/>
              </p:nvSpPr>
              <p:spPr>
                <a:xfrm>
                  <a:off x="41564" y="39119"/>
                  <a:ext cx="1833689" cy="1852591"/>
                </a:xfrm>
                <a:prstGeom prst="ellipse">
                  <a:avLst/>
                </a:prstGeom>
                <a:solidFill>
                  <a:srgbClr val="0079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F9E47465-23A6-FCA5-ACCE-007746299B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1775" y="358775"/>
                <a:ext cx="1470025" cy="1193165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D35B3EA-5343-DE5A-764C-1C5D8C4A6D2A}"/>
                </a:ext>
              </a:extLst>
            </p:cNvPr>
            <p:cNvGrpSpPr/>
            <p:nvPr/>
          </p:nvGrpSpPr>
          <p:grpSpPr>
            <a:xfrm>
              <a:off x="82061" y="0"/>
              <a:ext cx="1149350" cy="1141580"/>
              <a:chOff x="0" y="0"/>
              <a:chExt cx="1149350" cy="114158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41D8F78-EC39-D425-4830-FE70DB616879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149350" cy="1141580"/>
                <a:chOff x="0" y="0"/>
                <a:chExt cx="3380" cy="3720"/>
              </a:xfrm>
              <a:solidFill>
                <a:schemeClr val="bg1"/>
              </a:solidFill>
            </p:grpSpPr>
            <p:sp>
              <p:nvSpPr>
                <p:cNvPr id="41" name="Freeform 3">
                  <a:extLst>
                    <a:ext uri="{FF2B5EF4-FFF2-40B4-BE49-F238E27FC236}">
                      <a16:creationId xmlns:a16="http://schemas.microsoft.com/office/drawing/2014/main" id="{BC652297-4798-3A10-BC86-4494D28A0A5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9" y="12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" name="Freeform 4">
                  <a:extLst>
                    <a:ext uri="{FF2B5EF4-FFF2-40B4-BE49-F238E27FC236}">
                      <a16:creationId xmlns:a16="http://schemas.microsoft.com/office/drawing/2014/main" id="{B61F9E51-754A-1B48-F541-94B23CA6849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252" y="7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5B7D9D2E-2E42-A518-C378-EE3850A689D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67" y="0"/>
                  <a:ext cx="2834" cy="3446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" name="Freeform 6">
                  <a:extLst>
                    <a:ext uri="{FF2B5EF4-FFF2-40B4-BE49-F238E27FC236}">
                      <a16:creationId xmlns:a16="http://schemas.microsoft.com/office/drawing/2014/main" id="{598758AA-1A87-DDD1-7264-99703BA640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0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" name="Freeform 7">
                  <a:extLst>
                    <a:ext uri="{FF2B5EF4-FFF2-40B4-BE49-F238E27FC236}">
                      <a16:creationId xmlns:a16="http://schemas.microsoft.com/office/drawing/2014/main" id="{1D4CEB50-2697-8E4B-B36D-31AC31CD50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2" y="286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184DFA84-C85F-7A88-9169-65AA10D832B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1" y="490"/>
                  <a:ext cx="1174" cy="114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74F96DE7-A556-CF4C-2982-B935F071436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98" y="578"/>
                  <a:ext cx="1037" cy="1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FAC1C56B-3864-285D-FA2C-C126594B084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68" y="796"/>
                  <a:ext cx="388" cy="41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9" name="Freeform 11">
                  <a:extLst>
                    <a:ext uri="{FF2B5EF4-FFF2-40B4-BE49-F238E27FC236}">
                      <a16:creationId xmlns:a16="http://schemas.microsoft.com/office/drawing/2014/main" id="{26DBF525-ADEC-E3B6-BF9D-A2E5D69D41F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354" y="335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73433E2E-E29F-059D-6D11-5A79868FE9C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51" y="498"/>
                  <a:ext cx="1174" cy="114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7EB334B-0CC8-E08D-FEC5-758163559E6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724" y="578"/>
                  <a:ext cx="1037" cy="10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" name="Freeform 14">
                  <a:extLst>
                    <a:ext uri="{FF2B5EF4-FFF2-40B4-BE49-F238E27FC236}">
                      <a16:creationId xmlns:a16="http://schemas.microsoft.com/office/drawing/2014/main" id="{A4230BFA-25A5-8702-5278-EB68763719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694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5599B0A4-A31B-783E-4F04-426A0EA80521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86" y="576"/>
                  <a:ext cx="1947" cy="3144"/>
                  <a:chOff x="686" y="576"/>
                  <a:chExt cx="1947" cy="3144"/>
                </a:xfrm>
                <a:grpFill/>
              </p:grpSpPr>
              <p:sp>
                <p:nvSpPr>
                  <p:cNvPr id="54" name="Freeform: Shape 5">
                    <a:extLst>
                      <a:ext uri="{FF2B5EF4-FFF2-40B4-BE49-F238E27FC236}">
                        <a16:creationId xmlns:a16="http://schemas.microsoft.com/office/drawing/2014/main" id="{345448F9-7EE9-9A72-382C-11AF5651D3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546" y="1223"/>
                    <a:ext cx="280" cy="548"/>
                  </a:xfrm>
                  <a:custGeom>
                    <a:avLst/>
                    <a:gdLst>
                      <a:gd name="T0" fmla="*/ 76200 w 561"/>
                      <a:gd name="T1" fmla="*/ 0 h 1038"/>
                      <a:gd name="T2" fmla="*/ 295275 w 561"/>
                      <a:gd name="T3" fmla="*/ 3175 h 1038"/>
                      <a:gd name="T4" fmla="*/ 339725 w 561"/>
                      <a:gd name="T5" fmla="*/ 44450 h 1038"/>
                      <a:gd name="T6" fmla="*/ 314325 w 561"/>
                      <a:gd name="T7" fmla="*/ 225425 h 1038"/>
                      <a:gd name="T8" fmla="*/ 190500 w 561"/>
                      <a:gd name="T9" fmla="*/ 625475 h 1038"/>
                      <a:gd name="T10" fmla="*/ 133350 w 561"/>
                      <a:gd name="T11" fmla="*/ 600075 h 1038"/>
                      <a:gd name="T12" fmla="*/ 25400 w 561"/>
                      <a:gd name="T13" fmla="*/ 171450 h 1038"/>
                      <a:gd name="T14" fmla="*/ 0 w 561"/>
                      <a:gd name="T15" fmla="*/ 47625 h 1038"/>
                      <a:gd name="T16" fmla="*/ 76200 w 561"/>
                      <a:gd name="T17" fmla="*/ 0 h 103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561" h="1038">
                        <a:moveTo>
                          <a:pt x="75" y="0"/>
                        </a:moveTo>
                        <a:lnTo>
                          <a:pt x="485" y="5"/>
                        </a:lnTo>
                        <a:cubicBezTo>
                          <a:pt x="561" y="29"/>
                          <a:pt x="533" y="79"/>
                          <a:pt x="530" y="145"/>
                        </a:cubicBezTo>
                        <a:lnTo>
                          <a:pt x="465" y="400"/>
                        </a:lnTo>
                        <a:lnTo>
                          <a:pt x="345" y="950"/>
                        </a:lnTo>
                        <a:cubicBezTo>
                          <a:pt x="302" y="1038"/>
                          <a:pt x="252" y="1024"/>
                          <a:pt x="205" y="930"/>
                        </a:cubicBezTo>
                        <a:lnTo>
                          <a:pt x="65" y="385"/>
                        </a:lnTo>
                        <a:lnTo>
                          <a:pt x="0" y="85"/>
                        </a:lnTo>
                        <a:cubicBezTo>
                          <a:pt x="2" y="21"/>
                          <a:pt x="75" y="0"/>
                          <a:pt x="7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flat" cmpd="sng" algn="ctr">
                        <a:solidFill>
                          <a:srgbClr val="2F528F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5" name="AutoShape 17">
                    <a:extLst>
                      <a:ext uri="{FF2B5EF4-FFF2-40B4-BE49-F238E27FC236}">
                        <a16:creationId xmlns:a16="http://schemas.microsoft.com/office/drawing/2014/main" id="{0F34BCD2-353A-22F5-7F41-232C1AEC350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6" y="576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6" name="AutoShape 18">
                    <a:extLst>
                      <a:ext uri="{FF2B5EF4-FFF2-40B4-BE49-F238E27FC236}">
                        <a16:creationId xmlns:a16="http://schemas.microsoft.com/office/drawing/2014/main" id="{473C20C7-9655-B2FD-8056-BD070391C7C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9" y="936"/>
                    <a:ext cx="395" cy="282"/>
                  </a:xfrm>
                  <a:custGeom>
                    <a:avLst/>
                    <a:gdLst>
                      <a:gd name="G0" fmla="+- 8052 0 0"/>
                      <a:gd name="G1" fmla="+- -10750138 0 0"/>
                      <a:gd name="G2" fmla="+- 0 0 -10750138"/>
                      <a:gd name="T0" fmla="*/ 0 256 1"/>
                      <a:gd name="T1" fmla="*/ 180 256 1"/>
                      <a:gd name="G3" fmla="+- -10750138 T0 T1"/>
                      <a:gd name="T2" fmla="*/ 0 256 1"/>
                      <a:gd name="T3" fmla="*/ 90 256 1"/>
                      <a:gd name="G4" fmla="+- -10750138 T2 T3"/>
                      <a:gd name="G5" fmla="*/ G4 2 1"/>
                      <a:gd name="T4" fmla="*/ 90 256 1"/>
                      <a:gd name="T5" fmla="*/ 0 256 1"/>
                      <a:gd name="G6" fmla="+- -10750138 T4 T5"/>
                      <a:gd name="G7" fmla="*/ G6 2 1"/>
                      <a:gd name="G8" fmla="abs -10750138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8052"/>
                      <a:gd name="G18" fmla="*/ 8052 1 2"/>
                      <a:gd name="G19" fmla="+- G18 5400 0"/>
                      <a:gd name="G20" fmla="cos G19 -10750138"/>
                      <a:gd name="G21" fmla="sin G19 -10750138"/>
                      <a:gd name="G22" fmla="+- G20 10800 0"/>
                      <a:gd name="G23" fmla="+- G21 10800 0"/>
                      <a:gd name="G24" fmla="+- 10800 0 G20"/>
                      <a:gd name="G25" fmla="+- 8052 10800 0"/>
                      <a:gd name="G26" fmla="?: G9 G17 G25"/>
                      <a:gd name="G27" fmla="?: G9 0 21600"/>
                      <a:gd name="G28" fmla="cos 10800 -10750138"/>
                      <a:gd name="G29" fmla="sin 10800 -10750138"/>
                      <a:gd name="G30" fmla="sin 8052 -10750138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-10750138 G34 0"/>
                      <a:gd name="G36" fmla="?: G6 G35 G31"/>
                      <a:gd name="G37" fmla="+- 21600 0 G36"/>
                      <a:gd name="G38" fmla="?: G4 0 G33"/>
                      <a:gd name="G39" fmla="?: -10750138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1737 w 21600"/>
                      <a:gd name="T15" fmla="*/ 8207 h 21600"/>
                      <a:gd name="T16" fmla="*/ 10800 w 21600"/>
                      <a:gd name="T17" fmla="*/ 2748 h 21600"/>
                      <a:gd name="T18" fmla="*/ 19863 w 21600"/>
                      <a:gd name="T19" fmla="*/ 8207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3058" y="8585"/>
                        </a:moveTo>
                        <a:cubicBezTo>
                          <a:pt x="4047" y="5129"/>
                          <a:pt x="7206" y="2748"/>
                          <a:pt x="10800" y="2748"/>
                        </a:cubicBezTo>
                        <a:cubicBezTo>
                          <a:pt x="14393" y="2748"/>
                          <a:pt x="17552" y="5129"/>
                          <a:pt x="18541" y="8585"/>
                        </a:cubicBezTo>
                        <a:lnTo>
                          <a:pt x="21183" y="7829"/>
                        </a:lnTo>
                        <a:cubicBezTo>
                          <a:pt x="19857" y="3194"/>
                          <a:pt x="15620" y="0"/>
                          <a:pt x="10799" y="0"/>
                        </a:cubicBezTo>
                        <a:cubicBezTo>
                          <a:pt x="5979" y="0"/>
                          <a:pt x="1742" y="3194"/>
                          <a:pt x="416" y="78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7B48782-8FF0-1528-93F0-EDCE4191DDA3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8" y="803"/>
                    <a:ext cx="388" cy="41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8" name="AutoShape 20">
                    <a:extLst>
                      <a:ext uri="{FF2B5EF4-FFF2-40B4-BE49-F238E27FC236}">
                        <a16:creationId xmlns:a16="http://schemas.microsoft.com/office/drawing/2014/main" id="{3AA4B779-1AB1-1E9D-3100-0F39946913E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01" y="600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31F081D1-795E-6EBE-D5FB-C35112B03E3F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25" y="2023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F64D1D7B-FA29-70C7-FFDA-09518512A06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9" y="2152"/>
                    <a:ext cx="115" cy="28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C515954C-84EE-C43D-6BD3-484016E391C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91" y="2414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AA791610-9345-B56F-7C48-FEAD81AEDDB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427" y="2532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DB52932A-73BD-10EE-8ACA-F14954FA759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777" y="2547"/>
                    <a:ext cx="116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F661782F-FDC5-915A-BB81-133C64128F9F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89" y="877"/>
                    <a:ext cx="70" cy="7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64715662-6C82-B65A-1B05-AC41DFF9F4A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08" y="877"/>
                    <a:ext cx="70" cy="78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6" name="Freeform 28">
                    <a:extLst>
                      <a:ext uri="{FF2B5EF4-FFF2-40B4-BE49-F238E27FC236}">
                        <a16:creationId xmlns:a16="http://schemas.microsoft.com/office/drawing/2014/main" id="{E3798EC6-8022-CFA2-FA17-2C16CC04EC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704" y="3163"/>
                    <a:ext cx="535" cy="557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7" name="Freeform 29">
                    <a:extLst>
                      <a:ext uri="{FF2B5EF4-FFF2-40B4-BE49-F238E27FC236}">
                        <a16:creationId xmlns:a16="http://schemas.microsoft.com/office/drawing/2014/main" id="{A1980BE3-D458-5329-21BF-ECBA5E5B8F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flipH="1">
                    <a:off x="1111" y="3162"/>
                    <a:ext cx="535" cy="556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8" name="Oval 67">
                    <a:extLst>
                      <a:ext uri="{FF2B5EF4-FFF2-40B4-BE49-F238E27FC236}">
                        <a16:creationId xmlns:a16="http://schemas.microsoft.com/office/drawing/2014/main" id="{FD5A3A4A-9C2B-8770-6BE0-6EE51C54D6F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269" y="2146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7C972C09-C262-9566-48A0-E41BAAA1F98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958" y="2438"/>
                    <a:ext cx="115" cy="28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879685D-C0B3-E069-1E4D-D69572C11202}"/>
                  </a:ext>
                </a:extLst>
              </p:cNvPr>
              <p:cNvGrpSpPr/>
              <p:nvPr/>
            </p:nvGrpSpPr>
            <p:grpSpPr bwMode="auto">
              <a:xfrm>
                <a:off x="27951" y="25290"/>
                <a:ext cx="1092202" cy="1094844"/>
                <a:chOff x="0" y="0"/>
                <a:chExt cx="3380" cy="3720"/>
              </a:xfrm>
            </p:grpSpPr>
            <p:sp>
              <p:nvSpPr>
                <p:cNvPr id="12" name="Freeform 3">
                  <a:extLst>
                    <a:ext uri="{FF2B5EF4-FFF2-40B4-BE49-F238E27FC236}">
                      <a16:creationId xmlns:a16="http://schemas.microsoft.com/office/drawing/2014/main" id="{F26EE2DF-3096-29E5-785B-5855DC77C5F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49" y="12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3" name="Freeform 4">
                  <a:extLst>
                    <a:ext uri="{FF2B5EF4-FFF2-40B4-BE49-F238E27FC236}">
                      <a16:creationId xmlns:a16="http://schemas.microsoft.com/office/drawing/2014/main" id="{DAE06DFC-54AB-D7C7-0127-F165341DCCB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252" y="78"/>
                  <a:ext cx="812" cy="727"/>
                </a:xfrm>
                <a:custGeom>
                  <a:avLst/>
                  <a:gdLst>
                    <a:gd name="T0" fmla="*/ 736 w 812"/>
                    <a:gd name="T1" fmla="*/ 97 h 727"/>
                    <a:gd name="T2" fmla="*/ 511 w 812"/>
                    <a:gd name="T3" fmla="*/ 45 h 727"/>
                    <a:gd name="T4" fmla="*/ 286 w 812"/>
                    <a:gd name="T5" fmla="*/ 11 h 727"/>
                    <a:gd name="T6" fmla="*/ 80 w 812"/>
                    <a:gd name="T7" fmla="*/ 4 h 727"/>
                    <a:gd name="T8" fmla="*/ 9 w 812"/>
                    <a:gd name="T9" fmla="*/ 34 h 727"/>
                    <a:gd name="T10" fmla="*/ 28 w 812"/>
                    <a:gd name="T11" fmla="*/ 165 h 727"/>
                    <a:gd name="T12" fmla="*/ 155 w 812"/>
                    <a:gd name="T13" fmla="*/ 506 h 727"/>
                    <a:gd name="T14" fmla="*/ 286 w 812"/>
                    <a:gd name="T15" fmla="*/ 724 h 727"/>
                    <a:gd name="T16" fmla="*/ 453 w 812"/>
                    <a:gd name="T17" fmla="*/ 525 h 727"/>
                    <a:gd name="T18" fmla="*/ 761 w 812"/>
                    <a:gd name="T19" fmla="*/ 180 h 727"/>
                    <a:gd name="T20" fmla="*/ 761 w 812"/>
                    <a:gd name="T21" fmla="*/ 109 h 727"/>
                    <a:gd name="T22" fmla="*/ 736 w 812"/>
                    <a:gd name="T23" fmla="*/ 97 h 7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12" h="727">
                      <a:moveTo>
                        <a:pt x="736" y="97"/>
                      </a:moveTo>
                      <a:cubicBezTo>
                        <a:pt x="661" y="78"/>
                        <a:pt x="586" y="59"/>
                        <a:pt x="511" y="45"/>
                      </a:cubicBezTo>
                      <a:cubicBezTo>
                        <a:pt x="436" y="31"/>
                        <a:pt x="358" y="18"/>
                        <a:pt x="286" y="11"/>
                      </a:cubicBezTo>
                      <a:cubicBezTo>
                        <a:pt x="214" y="4"/>
                        <a:pt x="126" y="0"/>
                        <a:pt x="80" y="4"/>
                      </a:cubicBezTo>
                      <a:cubicBezTo>
                        <a:pt x="34" y="8"/>
                        <a:pt x="18" y="7"/>
                        <a:pt x="9" y="34"/>
                      </a:cubicBezTo>
                      <a:cubicBezTo>
                        <a:pt x="0" y="61"/>
                        <a:pt x="4" y="86"/>
                        <a:pt x="28" y="165"/>
                      </a:cubicBezTo>
                      <a:cubicBezTo>
                        <a:pt x="52" y="244"/>
                        <a:pt x="112" y="413"/>
                        <a:pt x="155" y="506"/>
                      </a:cubicBezTo>
                      <a:cubicBezTo>
                        <a:pt x="198" y="599"/>
                        <a:pt x="236" y="721"/>
                        <a:pt x="286" y="724"/>
                      </a:cubicBezTo>
                      <a:cubicBezTo>
                        <a:pt x="336" y="727"/>
                        <a:pt x="374" y="616"/>
                        <a:pt x="453" y="525"/>
                      </a:cubicBezTo>
                      <a:cubicBezTo>
                        <a:pt x="532" y="434"/>
                        <a:pt x="710" y="249"/>
                        <a:pt x="761" y="180"/>
                      </a:cubicBezTo>
                      <a:cubicBezTo>
                        <a:pt x="812" y="111"/>
                        <a:pt x="786" y="110"/>
                        <a:pt x="761" y="109"/>
                      </a:cubicBezTo>
                      <a:cubicBezTo>
                        <a:pt x="761" y="109"/>
                        <a:pt x="736" y="97"/>
                        <a:pt x="736" y="97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4C82EE88-71CA-AD09-48EF-3EA266BBDC0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67" y="0"/>
                  <a:ext cx="2834" cy="3446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5" name="Freeform 6">
                  <a:extLst>
                    <a:ext uri="{FF2B5EF4-FFF2-40B4-BE49-F238E27FC236}">
                      <a16:creationId xmlns:a16="http://schemas.microsoft.com/office/drawing/2014/main" id="{59D1B79E-E74D-1391-8F83-DF68FC9AD3A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0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6" name="Freeform 7">
                  <a:extLst>
                    <a:ext uri="{FF2B5EF4-FFF2-40B4-BE49-F238E27FC236}">
                      <a16:creationId xmlns:a16="http://schemas.microsoft.com/office/drawing/2014/main" id="{F035BA88-E6B3-1CFA-BAB6-57586604CA4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2" y="286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11AA27C3-9AC2-BCE3-65AB-ED4E895FB27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11" y="490"/>
                  <a:ext cx="1174" cy="1143"/>
                </a:xfrm>
                <a:prstGeom prst="ellipse">
                  <a:avLst/>
                </a:pr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C3AE2914-A44F-0CC9-3616-17CAE1027B3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598" y="578"/>
                  <a:ext cx="1037" cy="10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250D77B9-6BFB-F99F-50F1-9574A74BAE8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68" y="796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0" name="Freeform 11">
                  <a:extLst>
                    <a:ext uri="{FF2B5EF4-FFF2-40B4-BE49-F238E27FC236}">
                      <a16:creationId xmlns:a16="http://schemas.microsoft.com/office/drawing/2014/main" id="{51D824FE-0086-8FD5-2185-BE58308C5CB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354" y="335"/>
                  <a:ext cx="415" cy="569"/>
                </a:xfrm>
                <a:custGeom>
                  <a:avLst/>
                  <a:gdLst>
                    <a:gd name="T0" fmla="*/ 49 w 415"/>
                    <a:gd name="T1" fmla="*/ 0 h 569"/>
                    <a:gd name="T2" fmla="*/ 19 w 415"/>
                    <a:gd name="T3" fmla="*/ 191 h 569"/>
                    <a:gd name="T4" fmla="*/ 19 w 415"/>
                    <a:gd name="T5" fmla="*/ 423 h 569"/>
                    <a:gd name="T6" fmla="*/ 60 w 415"/>
                    <a:gd name="T7" fmla="*/ 547 h 569"/>
                    <a:gd name="T8" fmla="*/ 379 w 415"/>
                    <a:gd name="T9" fmla="*/ 292 h 569"/>
                    <a:gd name="T10" fmla="*/ 278 w 415"/>
                    <a:gd name="T11" fmla="*/ 206 h 569"/>
                    <a:gd name="T12" fmla="*/ 162 w 415"/>
                    <a:gd name="T13" fmla="*/ 109 h 569"/>
                    <a:gd name="T14" fmla="*/ 49 w 415"/>
                    <a:gd name="T15" fmla="*/ 0 h 5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15" h="569">
                      <a:moveTo>
                        <a:pt x="49" y="0"/>
                      </a:moveTo>
                      <a:cubicBezTo>
                        <a:pt x="33" y="21"/>
                        <a:pt x="24" y="121"/>
                        <a:pt x="19" y="191"/>
                      </a:cubicBezTo>
                      <a:cubicBezTo>
                        <a:pt x="14" y="261"/>
                        <a:pt x="12" y="364"/>
                        <a:pt x="19" y="423"/>
                      </a:cubicBezTo>
                      <a:cubicBezTo>
                        <a:pt x="26" y="482"/>
                        <a:pt x="0" y="569"/>
                        <a:pt x="60" y="547"/>
                      </a:cubicBezTo>
                      <a:cubicBezTo>
                        <a:pt x="120" y="525"/>
                        <a:pt x="343" y="349"/>
                        <a:pt x="379" y="292"/>
                      </a:cubicBezTo>
                      <a:cubicBezTo>
                        <a:pt x="415" y="235"/>
                        <a:pt x="314" y="236"/>
                        <a:pt x="278" y="206"/>
                      </a:cubicBezTo>
                      <a:cubicBezTo>
                        <a:pt x="242" y="176"/>
                        <a:pt x="200" y="143"/>
                        <a:pt x="162" y="109"/>
                      </a:cubicBezTo>
                      <a:cubicBezTo>
                        <a:pt x="124" y="75"/>
                        <a:pt x="73" y="23"/>
                        <a:pt x="49" y="0"/>
                      </a:cubicBezTo>
                      <a:close/>
                    </a:path>
                  </a:pathLst>
                </a:cu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3175" cmpd="sng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D31A5BC0-D19E-21D5-F0D4-736543EBBCB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51" y="498"/>
                  <a:ext cx="1174" cy="1143"/>
                </a:xfrm>
                <a:prstGeom prst="ellipse">
                  <a:avLst/>
                </a:prstGeom>
                <a:solidFill>
                  <a:srgbClr val="CC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029AD60C-3507-09A5-8CB3-A59F1480990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724" y="578"/>
                  <a:ext cx="1037" cy="10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" name="Freeform 14">
                  <a:extLst>
                    <a:ext uri="{FF2B5EF4-FFF2-40B4-BE49-F238E27FC236}">
                      <a16:creationId xmlns:a16="http://schemas.microsoft.com/office/drawing/2014/main" id="{39793B36-5478-95A0-E910-A725ABA594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2694" y="1269"/>
                  <a:ext cx="686" cy="1817"/>
                </a:xfrm>
                <a:custGeom>
                  <a:avLst/>
                  <a:gdLst>
                    <a:gd name="T0" fmla="*/ 437 w 686"/>
                    <a:gd name="T1" fmla="*/ 0 h 1817"/>
                    <a:gd name="T2" fmla="*/ 527 w 686"/>
                    <a:gd name="T3" fmla="*/ 244 h 1817"/>
                    <a:gd name="T4" fmla="*/ 617 w 686"/>
                    <a:gd name="T5" fmla="*/ 552 h 1817"/>
                    <a:gd name="T6" fmla="*/ 676 w 686"/>
                    <a:gd name="T7" fmla="*/ 923 h 1817"/>
                    <a:gd name="T8" fmla="*/ 676 w 686"/>
                    <a:gd name="T9" fmla="*/ 1238 h 1817"/>
                    <a:gd name="T10" fmla="*/ 639 w 686"/>
                    <a:gd name="T11" fmla="*/ 1430 h 1817"/>
                    <a:gd name="T12" fmla="*/ 542 w 686"/>
                    <a:gd name="T13" fmla="*/ 1673 h 1817"/>
                    <a:gd name="T14" fmla="*/ 414 w 686"/>
                    <a:gd name="T15" fmla="*/ 1815 h 1817"/>
                    <a:gd name="T16" fmla="*/ 268 w 686"/>
                    <a:gd name="T17" fmla="*/ 1658 h 1817"/>
                    <a:gd name="T18" fmla="*/ 126 w 686"/>
                    <a:gd name="T19" fmla="*/ 1430 h 1817"/>
                    <a:gd name="T20" fmla="*/ 24 w 686"/>
                    <a:gd name="T21" fmla="*/ 1172 h 1817"/>
                    <a:gd name="T22" fmla="*/ 11 w 686"/>
                    <a:gd name="T23" fmla="*/ 817 h 1817"/>
                    <a:gd name="T24" fmla="*/ 92 w 686"/>
                    <a:gd name="T25" fmla="*/ 506 h 1817"/>
                    <a:gd name="T26" fmla="*/ 269 w 686"/>
                    <a:gd name="T27" fmla="*/ 192 h 1817"/>
                    <a:gd name="T28" fmla="*/ 437 w 686"/>
                    <a:gd name="T29" fmla="*/ 0 h 18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86" h="1817">
                      <a:moveTo>
                        <a:pt x="437" y="0"/>
                      </a:moveTo>
                      <a:lnTo>
                        <a:pt x="527" y="244"/>
                      </a:lnTo>
                      <a:cubicBezTo>
                        <a:pt x="557" y="336"/>
                        <a:pt x="592" y="439"/>
                        <a:pt x="617" y="552"/>
                      </a:cubicBezTo>
                      <a:cubicBezTo>
                        <a:pt x="642" y="665"/>
                        <a:pt x="666" y="809"/>
                        <a:pt x="676" y="923"/>
                      </a:cubicBezTo>
                      <a:cubicBezTo>
                        <a:pt x="686" y="1037"/>
                        <a:pt x="682" y="1154"/>
                        <a:pt x="676" y="1238"/>
                      </a:cubicBezTo>
                      <a:cubicBezTo>
                        <a:pt x="670" y="1322"/>
                        <a:pt x="661" y="1358"/>
                        <a:pt x="639" y="1430"/>
                      </a:cubicBezTo>
                      <a:cubicBezTo>
                        <a:pt x="617" y="1502"/>
                        <a:pt x="579" y="1609"/>
                        <a:pt x="542" y="1673"/>
                      </a:cubicBezTo>
                      <a:cubicBezTo>
                        <a:pt x="505" y="1737"/>
                        <a:pt x="460" y="1817"/>
                        <a:pt x="414" y="1815"/>
                      </a:cubicBezTo>
                      <a:lnTo>
                        <a:pt x="268" y="1658"/>
                      </a:lnTo>
                      <a:cubicBezTo>
                        <a:pt x="220" y="1594"/>
                        <a:pt x="167" y="1511"/>
                        <a:pt x="126" y="1430"/>
                      </a:cubicBezTo>
                      <a:cubicBezTo>
                        <a:pt x="85" y="1349"/>
                        <a:pt x="43" y="1274"/>
                        <a:pt x="24" y="1172"/>
                      </a:cubicBezTo>
                      <a:cubicBezTo>
                        <a:pt x="5" y="1070"/>
                        <a:pt x="0" y="928"/>
                        <a:pt x="11" y="817"/>
                      </a:cubicBezTo>
                      <a:cubicBezTo>
                        <a:pt x="22" y="706"/>
                        <a:pt x="49" y="610"/>
                        <a:pt x="92" y="506"/>
                      </a:cubicBezTo>
                      <a:cubicBezTo>
                        <a:pt x="135" y="402"/>
                        <a:pt x="212" y="276"/>
                        <a:pt x="269" y="192"/>
                      </a:cubicBezTo>
                      <a:cubicBezTo>
                        <a:pt x="326" y="108"/>
                        <a:pt x="402" y="40"/>
                        <a:pt x="437" y="0"/>
                      </a:cubicBezTo>
                      <a:close/>
                    </a:path>
                  </a:pathLst>
                </a:custGeom>
                <a:solidFill>
                  <a:srgbClr val="0066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2BCDB96A-3B1C-0222-5717-ED706F2CF174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86" y="576"/>
                  <a:ext cx="1947" cy="3144"/>
                  <a:chOff x="686" y="576"/>
                  <a:chExt cx="1947" cy="3144"/>
                </a:xfrm>
              </p:grpSpPr>
              <p:sp>
                <p:nvSpPr>
                  <p:cNvPr id="25" name="Freeform: Shape 5">
                    <a:extLst>
                      <a:ext uri="{FF2B5EF4-FFF2-40B4-BE49-F238E27FC236}">
                        <a16:creationId xmlns:a16="http://schemas.microsoft.com/office/drawing/2014/main" id="{54A1C03D-83D7-5C61-8735-F01F4E3AB0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546" y="1223"/>
                    <a:ext cx="280" cy="548"/>
                  </a:xfrm>
                  <a:custGeom>
                    <a:avLst/>
                    <a:gdLst>
                      <a:gd name="T0" fmla="*/ 76200 w 561"/>
                      <a:gd name="T1" fmla="*/ 0 h 1038"/>
                      <a:gd name="T2" fmla="*/ 295275 w 561"/>
                      <a:gd name="T3" fmla="*/ 3175 h 1038"/>
                      <a:gd name="T4" fmla="*/ 339725 w 561"/>
                      <a:gd name="T5" fmla="*/ 44450 h 1038"/>
                      <a:gd name="T6" fmla="*/ 314325 w 561"/>
                      <a:gd name="T7" fmla="*/ 225425 h 1038"/>
                      <a:gd name="T8" fmla="*/ 190500 w 561"/>
                      <a:gd name="T9" fmla="*/ 625475 h 1038"/>
                      <a:gd name="T10" fmla="*/ 133350 w 561"/>
                      <a:gd name="T11" fmla="*/ 600075 h 1038"/>
                      <a:gd name="T12" fmla="*/ 25400 w 561"/>
                      <a:gd name="T13" fmla="*/ 171450 h 1038"/>
                      <a:gd name="T14" fmla="*/ 0 w 561"/>
                      <a:gd name="T15" fmla="*/ 47625 h 1038"/>
                      <a:gd name="T16" fmla="*/ 76200 w 561"/>
                      <a:gd name="T17" fmla="*/ 0 h 103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561" h="1038">
                        <a:moveTo>
                          <a:pt x="75" y="0"/>
                        </a:moveTo>
                        <a:lnTo>
                          <a:pt x="485" y="5"/>
                        </a:lnTo>
                        <a:cubicBezTo>
                          <a:pt x="561" y="29"/>
                          <a:pt x="533" y="79"/>
                          <a:pt x="530" y="145"/>
                        </a:cubicBezTo>
                        <a:lnTo>
                          <a:pt x="465" y="400"/>
                        </a:lnTo>
                        <a:lnTo>
                          <a:pt x="345" y="950"/>
                        </a:lnTo>
                        <a:cubicBezTo>
                          <a:pt x="302" y="1038"/>
                          <a:pt x="252" y="1024"/>
                          <a:pt x="205" y="930"/>
                        </a:cubicBezTo>
                        <a:lnTo>
                          <a:pt x="65" y="385"/>
                        </a:lnTo>
                        <a:lnTo>
                          <a:pt x="0" y="85"/>
                        </a:lnTo>
                        <a:cubicBezTo>
                          <a:pt x="2" y="21"/>
                          <a:pt x="75" y="0"/>
                          <a:pt x="75" y="0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 cap="flat" cmpd="sng" algn="ctr">
                        <a:solidFill>
                          <a:srgbClr val="2F528F"/>
                        </a:solidFill>
                        <a:prstDash val="solid"/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6" name="AutoShape 17">
                    <a:extLst>
                      <a:ext uri="{FF2B5EF4-FFF2-40B4-BE49-F238E27FC236}">
                        <a16:creationId xmlns:a16="http://schemas.microsoft.com/office/drawing/2014/main" id="{9CA133C2-0467-715C-C15B-5B4E4BBD4C3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86" y="576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7" name="AutoShape 18">
                    <a:extLst>
                      <a:ext uri="{FF2B5EF4-FFF2-40B4-BE49-F238E27FC236}">
                        <a16:creationId xmlns:a16="http://schemas.microsoft.com/office/drawing/2014/main" id="{A570C15C-4BFD-F46C-6469-EC0A1AD42817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9" y="936"/>
                    <a:ext cx="395" cy="282"/>
                  </a:xfrm>
                  <a:custGeom>
                    <a:avLst/>
                    <a:gdLst>
                      <a:gd name="G0" fmla="+- 8052 0 0"/>
                      <a:gd name="G1" fmla="+- -10750138 0 0"/>
                      <a:gd name="G2" fmla="+- 0 0 -10750138"/>
                      <a:gd name="T0" fmla="*/ 0 256 1"/>
                      <a:gd name="T1" fmla="*/ 180 256 1"/>
                      <a:gd name="G3" fmla="+- -10750138 T0 T1"/>
                      <a:gd name="T2" fmla="*/ 0 256 1"/>
                      <a:gd name="T3" fmla="*/ 90 256 1"/>
                      <a:gd name="G4" fmla="+- -10750138 T2 T3"/>
                      <a:gd name="G5" fmla="*/ G4 2 1"/>
                      <a:gd name="T4" fmla="*/ 90 256 1"/>
                      <a:gd name="T5" fmla="*/ 0 256 1"/>
                      <a:gd name="G6" fmla="+- -10750138 T4 T5"/>
                      <a:gd name="G7" fmla="*/ G6 2 1"/>
                      <a:gd name="G8" fmla="abs -10750138"/>
                      <a:gd name="T6" fmla="*/ 0 256 1"/>
                      <a:gd name="T7" fmla="*/ 90 256 1"/>
                      <a:gd name="G9" fmla="+- G8 T6 T7"/>
                      <a:gd name="G10" fmla="?: G9 G7 G5"/>
                      <a:gd name="T8" fmla="*/ 0 256 1"/>
                      <a:gd name="T9" fmla="*/ 360 256 1"/>
                      <a:gd name="G11" fmla="+- G10 T8 T9"/>
                      <a:gd name="G12" fmla="?: G10 G11 G10"/>
                      <a:gd name="T10" fmla="*/ 0 256 1"/>
                      <a:gd name="T11" fmla="*/ 360 256 1"/>
                      <a:gd name="G13" fmla="+- G12 T10 T11"/>
                      <a:gd name="G14" fmla="?: G12 G13 G12"/>
                      <a:gd name="G15" fmla="+- 0 0 G14"/>
                      <a:gd name="G16" fmla="+- 10800 0 0"/>
                      <a:gd name="G17" fmla="+- 10800 0 8052"/>
                      <a:gd name="G18" fmla="*/ 8052 1 2"/>
                      <a:gd name="G19" fmla="+- G18 5400 0"/>
                      <a:gd name="G20" fmla="cos G19 -10750138"/>
                      <a:gd name="G21" fmla="sin G19 -10750138"/>
                      <a:gd name="G22" fmla="+- G20 10800 0"/>
                      <a:gd name="G23" fmla="+- G21 10800 0"/>
                      <a:gd name="G24" fmla="+- 10800 0 G20"/>
                      <a:gd name="G25" fmla="+- 8052 10800 0"/>
                      <a:gd name="G26" fmla="?: G9 G17 G25"/>
                      <a:gd name="G27" fmla="?: G9 0 21600"/>
                      <a:gd name="G28" fmla="cos 10800 -10750138"/>
                      <a:gd name="G29" fmla="sin 10800 -10750138"/>
                      <a:gd name="G30" fmla="sin 8052 -10750138"/>
                      <a:gd name="G31" fmla="+- G28 10800 0"/>
                      <a:gd name="G32" fmla="+- G29 10800 0"/>
                      <a:gd name="G33" fmla="+- G30 10800 0"/>
                      <a:gd name="G34" fmla="?: G4 0 G31"/>
                      <a:gd name="G35" fmla="?: -10750138 G34 0"/>
                      <a:gd name="G36" fmla="?: G6 G35 G31"/>
                      <a:gd name="G37" fmla="+- 21600 0 G36"/>
                      <a:gd name="G38" fmla="?: G4 0 G33"/>
                      <a:gd name="G39" fmla="?: -10750138 G38 G32"/>
                      <a:gd name="G40" fmla="?: G6 G39 0"/>
                      <a:gd name="G41" fmla="?: G4 G32 21600"/>
                      <a:gd name="G42" fmla="?: G6 G41 G33"/>
                      <a:gd name="T12" fmla="*/ 10800 w 21600"/>
                      <a:gd name="T13" fmla="*/ 0 h 21600"/>
                      <a:gd name="T14" fmla="*/ 1737 w 21600"/>
                      <a:gd name="T15" fmla="*/ 8207 h 21600"/>
                      <a:gd name="T16" fmla="*/ 10800 w 21600"/>
                      <a:gd name="T17" fmla="*/ 2748 h 21600"/>
                      <a:gd name="T18" fmla="*/ 19863 w 21600"/>
                      <a:gd name="T19" fmla="*/ 8207 h 21600"/>
                      <a:gd name="T20" fmla="*/ G36 w 21600"/>
                      <a:gd name="T21" fmla="*/ G40 h 21600"/>
                      <a:gd name="T22" fmla="*/ G37 w 21600"/>
                      <a:gd name="T23" fmla="*/ G42 h 21600"/>
                    </a:gdLst>
                    <a:ahLst/>
                    <a:cxnLst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1600" h="21600">
                        <a:moveTo>
                          <a:pt x="3058" y="8585"/>
                        </a:moveTo>
                        <a:cubicBezTo>
                          <a:pt x="4047" y="5129"/>
                          <a:pt x="7206" y="2748"/>
                          <a:pt x="10800" y="2748"/>
                        </a:cubicBezTo>
                        <a:cubicBezTo>
                          <a:pt x="14393" y="2748"/>
                          <a:pt x="17552" y="5129"/>
                          <a:pt x="18541" y="8585"/>
                        </a:cubicBezTo>
                        <a:lnTo>
                          <a:pt x="21183" y="7829"/>
                        </a:lnTo>
                        <a:cubicBezTo>
                          <a:pt x="19857" y="3194"/>
                          <a:pt x="15620" y="0"/>
                          <a:pt x="10799" y="0"/>
                        </a:cubicBezTo>
                        <a:cubicBezTo>
                          <a:pt x="5979" y="0"/>
                          <a:pt x="1742" y="3194"/>
                          <a:pt x="416" y="7829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782681AF-E297-5752-C6A4-9E26CA0F7C5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8" y="803"/>
                    <a:ext cx="388" cy="411"/>
                  </a:xfrm>
                  <a:prstGeom prst="ellipse">
                    <a:avLst/>
                  </a:prstGeom>
                  <a:solidFill>
                    <a:srgbClr val="16161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29" name="AutoShape 20">
                    <a:extLst>
                      <a:ext uri="{FF2B5EF4-FFF2-40B4-BE49-F238E27FC236}">
                        <a16:creationId xmlns:a16="http://schemas.microsoft.com/office/drawing/2014/main" id="{DE2D6069-9B1B-3566-F118-9C83091924D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01" y="600"/>
                    <a:ext cx="832" cy="879"/>
                  </a:xfrm>
                  <a:custGeom>
                    <a:avLst/>
                    <a:gdLst>
                      <a:gd name="G0" fmla="+- 1331 0 0"/>
                      <a:gd name="G1" fmla="+- 21600 0 1331"/>
                      <a:gd name="G2" fmla="+- 21600 0 1331"/>
                      <a:gd name="G3" fmla="*/ G0 2929 10000"/>
                      <a:gd name="G4" fmla="+- 21600 0 G3"/>
                      <a:gd name="G5" fmla="+- 21600 0 G3"/>
                      <a:gd name="T0" fmla="*/ 10800 w 21600"/>
                      <a:gd name="T1" fmla="*/ 0 h 21600"/>
                      <a:gd name="T2" fmla="*/ 3163 w 21600"/>
                      <a:gd name="T3" fmla="*/ 3163 h 21600"/>
                      <a:gd name="T4" fmla="*/ 0 w 21600"/>
                      <a:gd name="T5" fmla="*/ 10800 h 21600"/>
                      <a:gd name="T6" fmla="*/ 3163 w 21600"/>
                      <a:gd name="T7" fmla="*/ 18437 h 21600"/>
                      <a:gd name="T8" fmla="*/ 10800 w 21600"/>
                      <a:gd name="T9" fmla="*/ 21600 h 21600"/>
                      <a:gd name="T10" fmla="*/ 18437 w 21600"/>
                      <a:gd name="T11" fmla="*/ 18437 h 21600"/>
                      <a:gd name="T12" fmla="*/ 21600 w 21600"/>
                      <a:gd name="T13" fmla="*/ 10800 h 21600"/>
                      <a:gd name="T14" fmla="*/ 18437 w 21600"/>
                      <a:gd name="T15" fmla="*/ 3163 h 21600"/>
                      <a:gd name="T16" fmla="*/ 3163 w 21600"/>
                      <a:gd name="T17" fmla="*/ 3163 h 21600"/>
                      <a:gd name="T18" fmla="*/ 18437 w 21600"/>
                      <a:gd name="T19" fmla="*/ 1843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T16" t="T17" r="T18" b="T19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1331" y="10800"/>
                        </a:moveTo>
                        <a:cubicBezTo>
                          <a:pt x="1331" y="16030"/>
                          <a:pt x="5570" y="20269"/>
                          <a:pt x="10800" y="20269"/>
                        </a:cubicBezTo>
                        <a:cubicBezTo>
                          <a:pt x="16030" y="20269"/>
                          <a:pt x="20269" y="16030"/>
                          <a:pt x="20269" y="10800"/>
                        </a:cubicBezTo>
                        <a:cubicBezTo>
                          <a:pt x="20269" y="5570"/>
                          <a:pt x="16030" y="1331"/>
                          <a:pt x="10800" y="1331"/>
                        </a:cubicBezTo>
                        <a:cubicBezTo>
                          <a:pt x="5570" y="1331"/>
                          <a:pt x="1331" y="5570"/>
                          <a:pt x="1331" y="1080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5753471E-7E19-FCC9-F4F8-1519AA5086B6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25" y="2023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0FD46095-8648-3EF2-92C8-336B6B8A7CEE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09" y="2152"/>
                    <a:ext cx="115" cy="283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26C15FB5-DC21-ED4D-9816-25D4BDE0C2B6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91" y="2414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ADCE4406-AB9A-33E9-D723-0521436B89E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427" y="2532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2A6D5A85-8216-9D4C-110E-27F3710627B8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777" y="2547"/>
                    <a:ext cx="116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BA02AD23-24B0-0E80-6A89-BDD13094E8C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89" y="877"/>
                    <a:ext cx="70" cy="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B4C2A218-7A5F-8C3C-E6C8-AC6FA7F8AC7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08" y="877"/>
                    <a:ext cx="70" cy="7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7" name="Freeform 28">
                    <a:extLst>
                      <a:ext uri="{FF2B5EF4-FFF2-40B4-BE49-F238E27FC236}">
                        <a16:creationId xmlns:a16="http://schemas.microsoft.com/office/drawing/2014/main" id="{48088D64-E730-BE1D-9AC4-DD480BB4C6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704" y="3163"/>
                    <a:ext cx="535" cy="557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8" name="Freeform 29">
                    <a:extLst>
                      <a:ext uri="{FF2B5EF4-FFF2-40B4-BE49-F238E27FC236}">
                        <a16:creationId xmlns:a16="http://schemas.microsoft.com/office/drawing/2014/main" id="{8B0DA9A9-9B2B-5451-5576-C5230E1206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flipH="1">
                    <a:off x="1111" y="3162"/>
                    <a:ext cx="535" cy="556"/>
                  </a:xfrm>
                  <a:custGeom>
                    <a:avLst/>
                    <a:gdLst>
                      <a:gd name="T0" fmla="*/ 639 w 1071"/>
                      <a:gd name="T1" fmla="*/ 21 h 1054"/>
                      <a:gd name="T2" fmla="*/ 789 w 1071"/>
                      <a:gd name="T3" fmla="*/ 144 h 1054"/>
                      <a:gd name="T4" fmla="*/ 935 w 1071"/>
                      <a:gd name="T5" fmla="*/ 373 h 1054"/>
                      <a:gd name="T6" fmla="*/ 1044 w 1071"/>
                      <a:gd name="T7" fmla="*/ 583 h 1054"/>
                      <a:gd name="T8" fmla="*/ 1059 w 1071"/>
                      <a:gd name="T9" fmla="*/ 812 h 1054"/>
                      <a:gd name="T10" fmla="*/ 972 w 1071"/>
                      <a:gd name="T11" fmla="*/ 942 h 1054"/>
                      <a:gd name="T12" fmla="*/ 882 w 1071"/>
                      <a:gd name="T13" fmla="*/ 990 h 1054"/>
                      <a:gd name="T14" fmla="*/ 778 w 1071"/>
                      <a:gd name="T15" fmla="*/ 954 h 1054"/>
                      <a:gd name="T16" fmla="*/ 738 w 1071"/>
                      <a:gd name="T17" fmla="*/ 927 h 1054"/>
                      <a:gd name="T18" fmla="*/ 723 w 1071"/>
                      <a:gd name="T19" fmla="*/ 900 h 1054"/>
                      <a:gd name="T20" fmla="*/ 714 w 1071"/>
                      <a:gd name="T21" fmla="*/ 936 h 1054"/>
                      <a:gd name="T22" fmla="*/ 657 w 1071"/>
                      <a:gd name="T23" fmla="*/ 996 h 1054"/>
                      <a:gd name="T24" fmla="*/ 588 w 1071"/>
                      <a:gd name="T25" fmla="*/ 1047 h 1054"/>
                      <a:gd name="T26" fmla="*/ 471 w 1071"/>
                      <a:gd name="T27" fmla="*/ 1035 h 1054"/>
                      <a:gd name="T28" fmla="*/ 387 w 1071"/>
                      <a:gd name="T29" fmla="*/ 984 h 1054"/>
                      <a:gd name="T30" fmla="*/ 360 w 1071"/>
                      <a:gd name="T31" fmla="*/ 897 h 1054"/>
                      <a:gd name="T32" fmla="*/ 321 w 1071"/>
                      <a:gd name="T33" fmla="*/ 951 h 1054"/>
                      <a:gd name="T34" fmla="*/ 233 w 1071"/>
                      <a:gd name="T35" fmla="*/ 999 h 1054"/>
                      <a:gd name="T36" fmla="*/ 138 w 1071"/>
                      <a:gd name="T37" fmla="*/ 996 h 1054"/>
                      <a:gd name="T38" fmla="*/ 59 w 1071"/>
                      <a:gd name="T39" fmla="*/ 943 h 1054"/>
                      <a:gd name="T40" fmla="*/ 3 w 1071"/>
                      <a:gd name="T41" fmla="*/ 738 h 1054"/>
                      <a:gd name="T42" fmla="*/ 75 w 1071"/>
                      <a:gd name="T43" fmla="*/ 465 h 1054"/>
                      <a:gd name="T44" fmla="*/ 230 w 1071"/>
                      <a:gd name="T45" fmla="*/ 148 h 1054"/>
                      <a:gd name="T46" fmla="*/ 441 w 1071"/>
                      <a:gd name="T47" fmla="*/ 21 h 1054"/>
                      <a:gd name="T48" fmla="*/ 639 w 1071"/>
                      <a:gd name="T49" fmla="*/ 21 h 10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1071" h="1054">
                        <a:moveTo>
                          <a:pt x="639" y="21"/>
                        </a:moveTo>
                        <a:cubicBezTo>
                          <a:pt x="697" y="41"/>
                          <a:pt x="740" y="85"/>
                          <a:pt x="789" y="144"/>
                        </a:cubicBezTo>
                        <a:cubicBezTo>
                          <a:pt x="838" y="203"/>
                          <a:pt x="893" y="300"/>
                          <a:pt x="935" y="373"/>
                        </a:cubicBezTo>
                        <a:cubicBezTo>
                          <a:pt x="977" y="446"/>
                          <a:pt x="1023" y="510"/>
                          <a:pt x="1044" y="583"/>
                        </a:cubicBezTo>
                        <a:cubicBezTo>
                          <a:pt x="1065" y="656"/>
                          <a:pt x="1071" y="752"/>
                          <a:pt x="1059" y="812"/>
                        </a:cubicBezTo>
                        <a:cubicBezTo>
                          <a:pt x="1047" y="872"/>
                          <a:pt x="1001" y="912"/>
                          <a:pt x="972" y="942"/>
                        </a:cubicBezTo>
                        <a:cubicBezTo>
                          <a:pt x="943" y="972"/>
                          <a:pt x="914" y="988"/>
                          <a:pt x="882" y="990"/>
                        </a:cubicBezTo>
                        <a:cubicBezTo>
                          <a:pt x="850" y="992"/>
                          <a:pt x="802" y="964"/>
                          <a:pt x="778" y="954"/>
                        </a:cubicBezTo>
                        <a:cubicBezTo>
                          <a:pt x="754" y="944"/>
                          <a:pt x="747" y="936"/>
                          <a:pt x="738" y="927"/>
                        </a:cubicBezTo>
                        <a:cubicBezTo>
                          <a:pt x="729" y="918"/>
                          <a:pt x="727" y="899"/>
                          <a:pt x="723" y="900"/>
                        </a:cubicBezTo>
                        <a:cubicBezTo>
                          <a:pt x="719" y="901"/>
                          <a:pt x="725" y="920"/>
                          <a:pt x="714" y="936"/>
                        </a:cubicBezTo>
                        <a:cubicBezTo>
                          <a:pt x="703" y="952"/>
                          <a:pt x="678" y="978"/>
                          <a:pt x="657" y="996"/>
                        </a:cubicBezTo>
                        <a:cubicBezTo>
                          <a:pt x="636" y="1014"/>
                          <a:pt x="619" y="1040"/>
                          <a:pt x="588" y="1047"/>
                        </a:cubicBezTo>
                        <a:cubicBezTo>
                          <a:pt x="557" y="1054"/>
                          <a:pt x="504" y="1045"/>
                          <a:pt x="471" y="1035"/>
                        </a:cubicBezTo>
                        <a:cubicBezTo>
                          <a:pt x="438" y="1025"/>
                          <a:pt x="406" y="1007"/>
                          <a:pt x="387" y="984"/>
                        </a:cubicBezTo>
                        <a:cubicBezTo>
                          <a:pt x="368" y="961"/>
                          <a:pt x="371" y="902"/>
                          <a:pt x="360" y="897"/>
                        </a:cubicBezTo>
                        <a:cubicBezTo>
                          <a:pt x="349" y="892"/>
                          <a:pt x="342" y="934"/>
                          <a:pt x="321" y="951"/>
                        </a:cubicBezTo>
                        <a:cubicBezTo>
                          <a:pt x="300" y="968"/>
                          <a:pt x="263" y="992"/>
                          <a:pt x="233" y="999"/>
                        </a:cubicBezTo>
                        <a:cubicBezTo>
                          <a:pt x="203" y="1006"/>
                          <a:pt x="167" y="1005"/>
                          <a:pt x="138" y="996"/>
                        </a:cubicBezTo>
                        <a:cubicBezTo>
                          <a:pt x="109" y="987"/>
                          <a:pt x="81" y="986"/>
                          <a:pt x="59" y="943"/>
                        </a:cubicBezTo>
                        <a:cubicBezTo>
                          <a:pt x="37" y="900"/>
                          <a:pt x="0" y="818"/>
                          <a:pt x="3" y="738"/>
                        </a:cubicBezTo>
                        <a:cubicBezTo>
                          <a:pt x="6" y="658"/>
                          <a:pt x="37" y="563"/>
                          <a:pt x="75" y="465"/>
                        </a:cubicBezTo>
                        <a:cubicBezTo>
                          <a:pt x="113" y="367"/>
                          <a:pt x="169" y="222"/>
                          <a:pt x="230" y="148"/>
                        </a:cubicBezTo>
                        <a:cubicBezTo>
                          <a:pt x="291" y="74"/>
                          <a:pt x="373" y="42"/>
                          <a:pt x="441" y="21"/>
                        </a:cubicBezTo>
                        <a:cubicBezTo>
                          <a:pt x="509" y="0"/>
                          <a:pt x="581" y="1"/>
                          <a:pt x="639" y="21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">
                        <a:solidFill>
                          <a:srgbClr val="FF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3D105BA9-1D4F-AEF6-E518-8113A3EED11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1269" y="2146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9B78AA97-09C5-01BA-7FDA-F7B69FE01B2B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958" y="2438"/>
                    <a:ext cx="115" cy="282"/>
                  </a:xfrm>
                  <a:prstGeom prst="ellipse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/>
                  </a:p>
                </p:txBody>
              </p:sp>
            </p:grpSp>
          </p:grpSp>
        </p:grpSp>
      </p:grpSp>
      <p:sp>
        <p:nvSpPr>
          <p:cNvPr id="77" name="Text Box 142">
            <a:extLst>
              <a:ext uri="{FF2B5EF4-FFF2-40B4-BE49-F238E27FC236}">
                <a16:creationId xmlns:a16="http://schemas.microsoft.com/office/drawing/2014/main" id="{57DD4554-C6B7-730B-7196-BFA77167966B}"/>
              </a:ext>
            </a:extLst>
          </p:cNvPr>
          <p:cNvSpPr txBox="1"/>
          <p:nvPr/>
        </p:nvSpPr>
        <p:spPr>
          <a:xfrm>
            <a:off x="3012360" y="319088"/>
            <a:ext cx="6211650" cy="65186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3200" dirty="0">
                <a:solidFill>
                  <a:srgbClr val="0033CC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be a Wise Passenger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 Box 24">
            <a:extLst>
              <a:ext uri="{FF2B5EF4-FFF2-40B4-BE49-F238E27FC236}">
                <a16:creationId xmlns:a16="http://schemas.microsoft.com/office/drawing/2014/main" id="{AFD421CB-33D9-B467-743B-B7E5D64CC1C9}"/>
              </a:ext>
            </a:extLst>
          </p:cNvPr>
          <p:cNvSpPr txBox="1"/>
          <p:nvPr/>
        </p:nvSpPr>
        <p:spPr>
          <a:xfrm>
            <a:off x="2957628" y="1037749"/>
            <a:ext cx="8759132" cy="20053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Always listen to the driver when they ask you to use a car seat or seat belt to help keep you safe.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Don’t distract the driver by messing about with other passengers.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aware of other vehicles when getting off the bus or out of the car.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4" name="Group 73" descr="Derby and Derbyshire road safety partnership logo">
            <a:extLst>
              <a:ext uri="{FF2B5EF4-FFF2-40B4-BE49-F238E27FC236}">
                <a16:creationId xmlns:a16="http://schemas.microsoft.com/office/drawing/2014/main" id="{B06665BF-E07D-9A84-F729-34B94D58FA09}"/>
              </a:ext>
            </a:extLst>
          </p:cNvPr>
          <p:cNvGrpSpPr/>
          <p:nvPr/>
        </p:nvGrpSpPr>
        <p:grpSpPr>
          <a:xfrm>
            <a:off x="10152698" y="6012815"/>
            <a:ext cx="1693545" cy="615950"/>
            <a:chOff x="0" y="0"/>
            <a:chExt cx="1286510" cy="495300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32B4FC5E-F2C7-CEE0-94A8-73C7A40F02CE}"/>
                </a:ext>
              </a:extLst>
            </p:cNvPr>
            <p:cNvSpPr/>
            <p:nvPr/>
          </p:nvSpPr>
          <p:spPr>
            <a:xfrm>
              <a:off x="0" y="0"/>
              <a:ext cx="1286510" cy="495300"/>
            </a:xfrm>
            <a:prstGeom prst="roundRect">
              <a:avLst>
                <a:gd name="adj" fmla="val 609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8CDC15AF-4C63-7B86-A50E-55C5806ED9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984" y="34738"/>
              <a:ext cx="1198245" cy="4508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346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62764-4DA9-AAC5-9E99-E5F5AB134D1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How to</a:t>
            </a:r>
            <a:r>
              <a:rPr lang="en-GB" baseline="0" dirty="0"/>
              <a:t> Park Wise</a:t>
            </a:r>
            <a:endParaRPr lang="en-GB" dirty="0"/>
          </a:p>
        </p:txBody>
      </p:sp>
      <p:grpSp>
        <p:nvGrpSpPr>
          <p:cNvPr id="9" name="Group 8" descr="cartoon car outside school">
            <a:extLst>
              <a:ext uri="{FF2B5EF4-FFF2-40B4-BE49-F238E27FC236}">
                <a16:creationId xmlns:a16="http://schemas.microsoft.com/office/drawing/2014/main" id="{68DF9EDE-EE6A-4B39-A943-5F65BE1B9DD3}"/>
              </a:ext>
            </a:extLst>
          </p:cNvPr>
          <p:cNvGrpSpPr/>
          <p:nvPr/>
        </p:nvGrpSpPr>
        <p:grpSpPr>
          <a:xfrm>
            <a:off x="-271145" y="0"/>
            <a:ext cx="12463145" cy="6858000"/>
            <a:chOff x="0" y="0"/>
            <a:chExt cx="10197025" cy="54927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5B08E7B-14BC-8F54-5820-C613D2C0D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015" y="0"/>
              <a:ext cx="9986010" cy="54927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5047F28-D355-C76D-A25E-C06AE83A3C52}"/>
                </a:ext>
              </a:extLst>
            </p:cNvPr>
            <p:cNvGrpSpPr/>
            <p:nvPr/>
          </p:nvGrpSpPr>
          <p:grpSpPr>
            <a:xfrm>
              <a:off x="0" y="5005754"/>
              <a:ext cx="6504354" cy="311150"/>
              <a:chOff x="0" y="0"/>
              <a:chExt cx="6504354" cy="31115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2D46193-F553-90AA-3E1B-404B522C28FD}"/>
                  </a:ext>
                </a:extLst>
              </p:cNvPr>
              <p:cNvGrpSpPr/>
              <p:nvPr/>
            </p:nvGrpSpPr>
            <p:grpSpPr>
              <a:xfrm>
                <a:off x="0" y="0"/>
                <a:ext cx="5427785" cy="311150"/>
                <a:chOff x="0" y="0"/>
                <a:chExt cx="5427785" cy="311150"/>
              </a:xfrm>
            </p:grpSpPr>
            <p:sp>
              <p:nvSpPr>
                <p:cNvPr id="14" name="Text Box 1">
                  <a:extLst>
                    <a:ext uri="{FF2B5EF4-FFF2-40B4-BE49-F238E27FC236}">
                      <a16:creationId xmlns:a16="http://schemas.microsoft.com/office/drawing/2014/main" id="{7AEE8F20-EAE6-B15D-1606-9A588F9D4BA7}"/>
                    </a:ext>
                  </a:extLst>
                </p:cNvPr>
                <p:cNvSpPr txBox="1"/>
                <p:nvPr/>
              </p:nvSpPr>
              <p:spPr>
                <a:xfrm>
                  <a:off x="1008185" y="0"/>
                  <a:ext cx="4419600" cy="3111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FadeUp">
                    <a:avLst>
                      <a:gd name="adj" fmla="val 7803"/>
                    </a:avLst>
                  </a:prstTxWarp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en-GB" sz="1000" b="1">
                      <a:ln>
                        <a:noFill/>
                      </a:ln>
                      <a:solidFill>
                        <a:srgbClr val="F0F006"/>
                      </a:solidFill>
                      <a:effectLst>
                        <a:outerShdw blurRad="38100" dist="19050" dir="2700000" algn="tl">
                          <a:schemeClr val="dk1">
                            <a:alpha val="40000"/>
                          </a:schemeClr>
                        </a:outerShdw>
                      </a:effectLst>
                      <a:latin typeface="Arial" panose="020B060402020202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SCHOOL KEEP CLEAR</a:t>
                  </a:r>
                  <a:endParaRPr lang="en-GB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Free-form: Shape 14">
                  <a:extLst>
                    <a:ext uri="{FF2B5EF4-FFF2-40B4-BE49-F238E27FC236}">
                      <a16:creationId xmlns:a16="http://schemas.microsoft.com/office/drawing/2014/main" id="{91D72429-172F-5AC6-787C-DD8400AB497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154625" cy="292979"/>
                </a:xfrm>
                <a:custGeom>
                  <a:avLst/>
                  <a:gdLst>
                    <a:gd name="connsiteX0" fmla="*/ 69802 w 469415"/>
                    <a:gd name="connsiteY0" fmla="*/ 8725 h 282696"/>
                    <a:gd name="connsiteX1" fmla="*/ 69802 w 469415"/>
                    <a:gd name="connsiteY1" fmla="*/ 8725 h 282696"/>
                    <a:gd name="connsiteX2" fmla="*/ 38391 w 469415"/>
                    <a:gd name="connsiteY2" fmla="*/ 12215 h 282696"/>
                    <a:gd name="connsiteX3" fmla="*/ 26176 w 469415"/>
                    <a:gd name="connsiteY3" fmla="*/ 15705 h 282696"/>
                    <a:gd name="connsiteX4" fmla="*/ 6980 w 469415"/>
                    <a:gd name="connsiteY4" fmla="*/ 13960 h 282696"/>
                    <a:gd name="connsiteX5" fmla="*/ 0 w 469415"/>
                    <a:gd name="connsiteY5" fmla="*/ 1745 h 282696"/>
                    <a:gd name="connsiteX6" fmla="*/ 1745 w 469415"/>
                    <a:gd name="connsiteY6" fmla="*/ 0 h 282696"/>
                    <a:gd name="connsiteX7" fmla="*/ 10470 w 469415"/>
                    <a:gd name="connsiteY7" fmla="*/ 282696 h 282696"/>
                    <a:gd name="connsiteX8" fmla="*/ 151818 w 469415"/>
                    <a:gd name="connsiteY8" fmla="*/ 104702 h 282696"/>
                    <a:gd name="connsiteX9" fmla="*/ 289676 w 469415"/>
                    <a:gd name="connsiteY9" fmla="*/ 277461 h 282696"/>
                    <a:gd name="connsiteX10" fmla="*/ 401359 w 469415"/>
                    <a:gd name="connsiteY10" fmla="*/ 150073 h 282696"/>
                    <a:gd name="connsiteX11" fmla="*/ 469415 w 469415"/>
                    <a:gd name="connsiteY11" fmla="*/ 148328 h 282696"/>
                    <a:gd name="connsiteX12" fmla="*/ 464180 w 469415"/>
                    <a:gd name="connsiteY12" fmla="*/ 94232 h 282696"/>
                    <a:gd name="connsiteX13" fmla="*/ 375183 w 469415"/>
                    <a:gd name="connsiteY13" fmla="*/ 95977 h 282696"/>
                    <a:gd name="connsiteX14" fmla="*/ 293166 w 469415"/>
                    <a:gd name="connsiteY14" fmla="*/ 186719 h 282696"/>
                    <a:gd name="connsiteX15" fmla="*/ 158799 w 469415"/>
                    <a:gd name="connsiteY15" fmla="*/ 15705 h 282696"/>
                    <a:gd name="connsiteX16" fmla="*/ 64566 w 469415"/>
                    <a:gd name="connsiteY16" fmla="*/ 127387 h 282696"/>
                    <a:gd name="connsiteX17" fmla="*/ 69802 w 469415"/>
                    <a:gd name="connsiteY17" fmla="*/ 8725 h 282696"/>
                    <a:gd name="connsiteX0" fmla="*/ 69802 w 469415"/>
                    <a:gd name="connsiteY0" fmla="*/ 8725 h 282696"/>
                    <a:gd name="connsiteX1" fmla="*/ 69802 w 469415"/>
                    <a:gd name="connsiteY1" fmla="*/ 8725 h 282696"/>
                    <a:gd name="connsiteX2" fmla="*/ 38391 w 469415"/>
                    <a:gd name="connsiteY2" fmla="*/ 12215 h 282696"/>
                    <a:gd name="connsiteX3" fmla="*/ 6980 w 469415"/>
                    <a:gd name="connsiteY3" fmla="*/ 13960 h 282696"/>
                    <a:gd name="connsiteX4" fmla="*/ 0 w 469415"/>
                    <a:gd name="connsiteY4" fmla="*/ 1745 h 282696"/>
                    <a:gd name="connsiteX5" fmla="*/ 1745 w 469415"/>
                    <a:gd name="connsiteY5" fmla="*/ 0 h 282696"/>
                    <a:gd name="connsiteX6" fmla="*/ 10470 w 469415"/>
                    <a:gd name="connsiteY6" fmla="*/ 282696 h 282696"/>
                    <a:gd name="connsiteX7" fmla="*/ 151818 w 469415"/>
                    <a:gd name="connsiteY7" fmla="*/ 104702 h 282696"/>
                    <a:gd name="connsiteX8" fmla="*/ 289676 w 469415"/>
                    <a:gd name="connsiteY8" fmla="*/ 277461 h 282696"/>
                    <a:gd name="connsiteX9" fmla="*/ 401359 w 469415"/>
                    <a:gd name="connsiteY9" fmla="*/ 150073 h 282696"/>
                    <a:gd name="connsiteX10" fmla="*/ 469415 w 469415"/>
                    <a:gd name="connsiteY10" fmla="*/ 148328 h 282696"/>
                    <a:gd name="connsiteX11" fmla="*/ 464180 w 469415"/>
                    <a:gd name="connsiteY11" fmla="*/ 94232 h 282696"/>
                    <a:gd name="connsiteX12" fmla="*/ 375183 w 469415"/>
                    <a:gd name="connsiteY12" fmla="*/ 95977 h 282696"/>
                    <a:gd name="connsiteX13" fmla="*/ 293166 w 469415"/>
                    <a:gd name="connsiteY13" fmla="*/ 186719 h 282696"/>
                    <a:gd name="connsiteX14" fmla="*/ 158799 w 469415"/>
                    <a:gd name="connsiteY14" fmla="*/ 15705 h 282696"/>
                    <a:gd name="connsiteX15" fmla="*/ 64566 w 469415"/>
                    <a:gd name="connsiteY15" fmla="*/ 127387 h 282696"/>
                    <a:gd name="connsiteX16" fmla="*/ 69802 w 469415"/>
                    <a:gd name="connsiteY16" fmla="*/ 8725 h 282696"/>
                    <a:gd name="connsiteX0" fmla="*/ 70721 w 470334"/>
                    <a:gd name="connsiteY0" fmla="*/ 8725 h 282696"/>
                    <a:gd name="connsiteX1" fmla="*/ 70721 w 470334"/>
                    <a:gd name="connsiteY1" fmla="*/ 8725 h 282696"/>
                    <a:gd name="connsiteX2" fmla="*/ 7899 w 470334"/>
                    <a:gd name="connsiteY2" fmla="*/ 13960 h 282696"/>
                    <a:gd name="connsiteX3" fmla="*/ 919 w 470334"/>
                    <a:gd name="connsiteY3" fmla="*/ 1745 h 282696"/>
                    <a:gd name="connsiteX4" fmla="*/ 2664 w 470334"/>
                    <a:gd name="connsiteY4" fmla="*/ 0 h 282696"/>
                    <a:gd name="connsiteX5" fmla="*/ 11389 w 470334"/>
                    <a:gd name="connsiteY5" fmla="*/ 282696 h 282696"/>
                    <a:gd name="connsiteX6" fmla="*/ 152737 w 470334"/>
                    <a:gd name="connsiteY6" fmla="*/ 104702 h 282696"/>
                    <a:gd name="connsiteX7" fmla="*/ 290595 w 470334"/>
                    <a:gd name="connsiteY7" fmla="*/ 277461 h 282696"/>
                    <a:gd name="connsiteX8" fmla="*/ 402278 w 470334"/>
                    <a:gd name="connsiteY8" fmla="*/ 150073 h 282696"/>
                    <a:gd name="connsiteX9" fmla="*/ 470334 w 470334"/>
                    <a:gd name="connsiteY9" fmla="*/ 148328 h 282696"/>
                    <a:gd name="connsiteX10" fmla="*/ 465099 w 470334"/>
                    <a:gd name="connsiteY10" fmla="*/ 94232 h 282696"/>
                    <a:gd name="connsiteX11" fmla="*/ 376102 w 470334"/>
                    <a:gd name="connsiteY11" fmla="*/ 95977 h 282696"/>
                    <a:gd name="connsiteX12" fmla="*/ 294085 w 470334"/>
                    <a:gd name="connsiteY12" fmla="*/ 186719 h 282696"/>
                    <a:gd name="connsiteX13" fmla="*/ 159718 w 470334"/>
                    <a:gd name="connsiteY13" fmla="*/ 15705 h 282696"/>
                    <a:gd name="connsiteX14" fmla="*/ 65485 w 470334"/>
                    <a:gd name="connsiteY14" fmla="*/ 127387 h 282696"/>
                    <a:gd name="connsiteX15" fmla="*/ 70721 w 470334"/>
                    <a:gd name="connsiteY15" fmla="*/ 8725 h 282696"/>
                    <a:gd name="connsiteX0" fmla="*/ 70721 w 470334"/>
                    <a:gd name="connsiteY0" fmla="*/ 6980 h 280951"/>
                    <a:gd name="connsiteX1" fmla="*/ 70721 w 470334"/>
                    <a:gd name="connsiteY1" fmla="*/ 6980 h 280951"/>
                    <a:gd name="connsiteX2" fmla="*/ 7899 w 470334"/>
                    <a:gd name="connsiteY2" fmla="*/ 12215 h 280951"/>
                    <a:gd name="connsiteX3" fmla="*/ 919 w 470334"/>
                    <a:gd name="connsiteY3" fmla="*/ 0 h 280951"/>
                    <a:gd name="connsiteX4" fmla="*/ 11389 w 470334"/>
                    <a:gd name="connsiteY4" fmla="*/ 280951 h 280951"/>
                    <a:gd name="connsiteX5" fmla="*/ 152737 w 470334"/>
                    <a:gd name="connsiteY5" fmla="*/ 102957 h 280951"/>
                    <a:gd name="connsiteX6" fmla="*/ 290595 w 470334"/>
                    <a:gd name="connsiteY6" fmla="*/ 275716 h 280951"/>
                    <a:gd name="connsiteX7" fmla="*/ 402278 w 470334"/>
                    <a:gd name="connsiteY7" fmla="*/ 148328 h 280951"/>
                    <a:gd name="connsiteX8" fmla="*/ 470334 w 470334"/>
                    <a:gd name="connsiteY8" fmla="*/ 146583 h 280951"/>
                    <a:gd name="connsiteX9" fmla="*/ 465099 w 470334"/>
                    <a:gd name="connsiteY9" fmla="*/ 92487 h 280951"/>
                    <a:gd name="connsiteX10" fmla="*/ 376102 w 470334"/>
                    <a:gd name="connsiteY10" fmla="*/ 94232 h 280951"/>
                    <a:gd name="connsiteX11" fmla="*/ 294085 w 470334"/>
                    <a:gd name="connsiteY11" fmla="*/ 184974 h 280951"/>
                    <a:gd name="connsiteX12" fmla="*/ 159718 w 470334"/>
                    <a:gd name="connsiteY12" fmla="*/ 13960 h 280951"/>
                    <a:gd name="connsiteX13" fmla="*/ 65485 w 470334"/>
                    <a:gd name="connsiteY13" fmla="*/ 125642 h 280951"/>
                    <a:gd name="connsiteX14" fmla="*/ 70721 w 470334"/>
                    <a:gd name="connsiteY14" fmla="*/ 6980 h 280951"/>
                    <a:gd name="connsiteX0" fmla="*/ 72870 w 472483"/>
                    <a:gd name="connsiteY0" fmla="*/ 25835 h 299806"/>
                    <a:gd name="connsiteX1" fmla="*/ 72870 w 472483"/>
                    <a:gd name="connsiteY1" fmla="*/ 25835 h 299806"/>
                    <a:gd name="connsiteX2" fmla="*/ 3068 w 472483"/>
                    <a:gd name="connsiteY2" fmla="*/ 18855 h 299806"/>
                    <a:gd name="connsiteX3" fmla="*/ 13538 w 472483"/>
                    <a:gd name="connsiteY3" fmla="*/ 299806 h 299806"/>
                    <a:gd name="connsiteX4" fmla="*/ 154886 w 472483"/>
                    <a:gd name="connsiteY4" fmla="*/ 121812 h 299806"/>
                    <a:gd name="connsiteX5" fmla="*/ 292744 w 472483"/>
                    <a:gd name="connsiteY5" fmla="*/ 294571 h 299806"/>
                    <a:gd name="connsiteX6" fmla="*/ 404427 w 472483"/>
                    <a:gd name="connsiteY6" fmla="*/ 167183 h 299806"/>
                    <a:gd name="connsiteX7" fmla="*/ 472483 w 472483"/>
                    <a:gd name="connsiteY7" fmla="*/ 165438 h 299806"/>
                    <a:gd name="connsiteX8" fmla="*/ 467248 w 472483"/>
                    <a:gd name="connsiteY8" fmla="*/ 111342 h 299806"/>
                    <a:gd name="connsiteX9" fmla="*/ 378251 w 472483"/>
                    <a:gd name="connsiteY9" fmla="*/ 113087 h 299806"/>
                    <a:gd name="connsiteX10" fmla="*/ 296234 w 472483"/>
                    <a:gd name="connsiteY10" fmla="*/ 203829 h 299806"/>
                    <a:gd name="connsiteX11" fmla="*/ 161867 w 472483"/>
                    <a:gd name="connsiteY11" fmla="*/ 32815 h 299806"/>
                    <a:gd name="connsiteX12" fmla="*/ 67634 w 472483"/>
                    <a:gd name="connsiteY12" fmla="*/ 144497 h 299806"/>
                    <a:gd name="connsiteX13" fmla="*/ 72870 w 472483"/>
                    <a:gd name="connsiteY13" fmla="*/ 25835 h 299806"/>
                    <a:gd name="connsiteX0" fmla="*/ 72870 w 472483"/>
                    <a:gd name="connsiteY0" fmla="*/ 6980 h 280951"/>
                    <a:gd name="connsiteX1" fmla="*/ 72870 w 472483"/>
                    <a:gd name="connsiteY1" fmla="*/ 6980 h 280951"/>
                    <a:gd name="connsiteX2" fmla="*/ 3068 w 472483"/>
                    <a:gd name="connsiteY2" fmla="*/ 0 h 280951"/>
                    <a:gd name="connsiteX3" fmla="*/ 13538 w 472483"/>
                    <a:gd name="connsiteY3" fmla="*/ 280951 h 280951"/>
                    <a:gd name="connsiteX4" fmla="*/ 154886 w 472483"/>
                    <a:gd name="connsiteY4" fmla="*/ 102957 h 280951"/>
                    <a:gd name="connsiteX5" fmla="*/ 292744 w 472483"/>
                    <a:gd name="connsiteY5" fmla="*/ 275716 h 280951"/>
                    <a:gd name="connsiteX6" fmla="*/ 404427 w 472483"/>
                    <a:gd name="connsiteY6" fmla="*/ 148328 h 280951"/>
                    <a:gd name="connsiteX7" fmla="*/ 472483 w 472483"/>
                    <a:gd name="connsiteY7" fmla="*/ 146583 h 280951"/>
                    <a:gd name="connsiteX8" fmla="*/ 467248 w 472483"/>
                    <a:gd name="connsiteY8" fmla="*/ 92487 h 280951"/>
                    <a:gd name="connsiteX9" fmla="*/ 378251 w 472483"/>
                    <a:gd name="connsiteY9" fmla="*/ 94232 h 280951"/>
                    <a:gd name="connsiteX10" fmla="*/ 296234 w 472483"/>
                    <a:gd name="connsiteY10" fmla="*/ 184974 h 280951"/>
                    <a:gd name="connsiteX11" fmla="*/ 161867 w 472483"/>
                    <a:gd name="connsiteY11" fmla="*/ 13960 h 280951"/>
                    <a:gd name="connsiteX12" fmla="*/ 67634 w 472483"/>
                    <a:gd name="connsiteY12" fmla="*/ 125642 h 280951"/>
                    <a:gd name="connsiteX13" fmla="*/ 72870 w 472483"/>
                    <a:gd name="connsiteY13" fmla="*/ 6980 h 280951"/>
                    <a:gd name="connsiteX0" fmla="*/ 72870 w 472483"/>
                    <a:gd name="connsiteY0" fmla="*/ 26064 h 300035"/>
                    <a:gd name="connsiteX1" fmla="*/ 72870 w 472483"/>
                    <a:gd name="connsiteY1" fmla="*/ 26064 h 300035"/>
                    <a:gd name="connsiteX2" fmla="*/ 3068 w 472483"/>
                    <a:gd name="connsiteY2" fmla="*/ 19084 h 300035"/>
                    <a:gd name="connsiteX3" fmla="*/ 13538 w 472483"/>
                    <a:gd name="connsiteY3" fmla="*/ 300035 h 300035"/>
                    <a:gd name="connsiteX4" fmla="*/ 154886 w 472483"/>
                    <a:gd name="connsiteY4" fmla="*/ 122041 h 300035"/>
                    <a:gd name="connsiteX5" fmla="*/ 292744 w 472483"/>
                    <a:gd name="connsiteY5" fmla="*/ 294800 h 300035"/>
                    <a:gd name="connsiteX6" fmla="*/ 404427 w 472483"/>
                    <a:gd name="connsiteY6" fmla="*/ 167412 h 300035"/>
                    <a:gd name="connsiteX7" fmla="*/ 472483 w 472483"/>
                    <a:gd name="connsiteY7" fmla="*/ 165667 h 300035"/>
                    <a:gd name="connsiteX8" fmla="*/ 467248 w 472483"/>
                    <a:gd name="connsiteY8" fmla="*/ 111571 h 300035"/>
                    <a:gd name="connsiteX9" fmla="*/ 378251 w 472483"/>
                    <a:gd name="connsiteY9" fmla="*/ 113316 h 300035"/>
                    <a:gd name="connsiteX10" fmla="*/ 296234 w 472483"/>
                    <a:gd name="connsiteY10" fmla="*/ 204058 h 300035"/>
                    <a:gd name="connsiteX11" fmla="*/ 161867 w 472483"/>
                    <a:gd name="connsiteY11" fmla="*/ 33044 h 300035"/>
                    <a:gd name="connsiteX12" fmla="*/ 67634 w 472483"/>
                    <a:gd name="connsiteY12" fmla="*/ 144726 h 300035"/>
                    <a:gd name="connsiteX13" fmla="*/ 72870 w 472483"/>
                    <a:gd name="connsiteY13" fmla="*/ 26064 h 300035"/>
                    <a:gd name="connsiteX0" fmla="*/ 75595 w 475208"/>
                    <a:gd name="connsiteY0" fmla="*/ 13707 h 287678"/>
                    <a:gd name="connsiteX1" fmla="*/ 75595 w 475208"/>
                    <a:gd name="connsiteY1" fmla="*/ 13707 h 287678"/>
                    <a:gd name="connsiteX2" fmla="*/ 2725 w 475208"/>
                    <a:gd name="connsiteY2" fmla="*/ 22449 h 287678"/>
                    <a:gd name="connsiteX3" fmla="*/ 16263 w 475208"/>
                    <a:gd name="connsiteY3" fmla="*/ 287678 h 287678"/>
                    <a:gd name="connsiteX4" fmla="*/ 157611 w 475208"/>
                    <a:gd name="connsiteY4" fmla="*/ 109684 h 287678"/>
                    <a:gd name="connsiteX5" fmla="*/ 295469 w 475208"/>
                    <a:gd name="connsiteY5" fmla="*/ 282443 h 287678"/>
                    <a:gd name="connsiteX6" fmla="*/ 407152 w 475208"/>
                    <a:gd name="connsiteY6" fmla="*/ 155055 h 287678"/>
                    <a:gd name="connsiteX7" fmla="*/ 475208 w 475208"/>
                    <a:gd name="connsiteY7" fmla="*/ 153310 h 287678"/>
                    <a:gd name="connsiteX8" fmla="*/ 469973 w 475208"/>
                    <a:gd name="connsiteY8" fmla="*/ 99214 h 287678"/>
                    <a:gd name="connsiteX9" fmla="*/ 380976 w 475208"/>
                    <a:gd name="connsiteY9" fmla="*/ 100959 h 287678"/>
                    <a:gd name="connsiteX10" fmla="*/ 298959 w 475208"/>
                    <a:gd name="connsiteY10" fmla="*/ 191701 h 287678"/>
                    <a:gd name="connsiteX11" fmla="*/ 164592 w 475208"/>
                    <a:gd name="connsiteY11" fmla="*/ 20687 h 287678"/>
                    <a:gd name="connsiteX12" fmla="*/ 70359 w 475208"/>
                    <a:gd name="connsiteY12" fmla="*/ 132369 h 287678"/>
                    <a:gd name="connsiteX13" fmla="*/ 75595 w 475208"/>
                    <a:gd name="connsiteY13" fmla="*/ 13707 h 287678"/>
                    <a:gd name="connsiteX0" fmla="*/ 75595 w 475208"/>
                    <a:gd name="connsiteY0" fmla="*/ 0 h 273971"/>
                    <a:gd name="connsiteX1" fmla="*/ 75595 w 475208"/>
                    <a:gd name="connsiteY1" fmla="*/ 0 h 273971"/>
                    <a:gd name="connsiteX2" fmla="*/ 2725 w 475208"/>
                    <a:gd name="connsiteY2" fmla="*/ 8742 h 273971"/>
                    <a:gd name="connsiteX3" fmla="*/ 16263 w 475208"/>
                    <a:gd name="connsiteY3" fmla="*/ 273971 h 273971"/>
                    <a:gd name="connsiteX4" fmla="*/ 157611 w 475208"/>
                    <a:gd name="connsiteY4" fmla="*/ 95977 h 273971"/>
                    <a:gd name="connsiteX5" fmla="*/ 295469 w 475208"/>
                    <a:gd name="connsiteY5" fmla="*/ 268736 h 273971"/>
                    <a:gd name="connsiteX6" fmla="*/ 407152 w 475208"/>
                    <a:gd name="connsiteY6" fmla="*/ 141348 h 273971"/>
                    <a:gd name="connsiteX7" fmla="*/ 475208 w 475208"/>
                    <a:gd name="connsiteY7" fmla="*/ 139603 h 273971"/>
                    <a:gd name="connsiteX8" fmla="*/ 469973 w 475208"/>
                    <a:gd name="connsiteY8" fmla="*/ 85507 h 273971"/>
                    <a:gd name="connsiteX9" fmla="*/ 380976 w 475208"/>
                    <a:gd name="connsiteY9" fmla="*/ 87252 h 273971"/>
                    <a:gd name="connsiteX10" fmla="*/ 298959 w 475208"/>
                    <a:gd name="connsiteY10" fmla="*/ 177994 h 273971"/>
                    <a:gd name="connsiteX11" fmla="*/ 164592 w 475208"/>
                    <a:gd name="connsiteY11" fmla="*/ 6980 h 273971"/>
                    <a:gd name="connsiteX12" fmla="*/ 70359 w 475208"/>
                    <a:gd name="connsiteY12" fmla="*/ 118662 h 273971"/>
                    <a:gd name="connsiteX13" fmla="*/ 75595 w 475208"/>
                    <a:gd name="connsiteY13" fmla="*/ 0 h 273971"/>
                    <a:gd name="connsiteX0" fmla="*/ 78073 w 477686"/>
                    <a:gd name="connsiteY0" fmla="*/ 0 h 273971"/>
                    <a:gd name="connsiteX1" fmla="*/ 78073 w 477686"/>
                    <a:gd name="connsiteY1" fmla="*/ 0 h 273971"/>
                    <a:gd name="connsiteX2" fmla="*/ 2478 w 477686"/>
                    <a:gd name="connsiteY2" fmla="*/ 0 h 273971"/>
                    <a:gd name="connsiteX3" fmla="*/ 18741 w 477686"/>
                    <a:gd name="connsiteY3" fmla="*/ 273971 h 273971"/>
                    <a:gd name="connsiteX4" fmla="*/ 160089 w 477686"/>
                    <a:gd name="connsiteY4" fmla="*/ 95977 h 273971"/>
                    <a:gd name="connsiteX5" fmla="*/ 297947 w 477686"/>
                    <a:gd name="connsiteY5" fmla="*/ 268736 h 273971"/>
                    <a:gd name="connsiteX6" fmla="*/ 409630 w 477686"/>
                    <a:gd name="connsiteY6" fmla="*/ 141348 h 273971"/>
                    <a:gd name="connsiteX7" fmla="*/ 477686 w 477686"/>
                    <a:gd name="connsiteY7" fmla="*/ 139603 h 273971"/>
                    <a:gd name="connsiteX8" fmla="*/ 472451 w 477686"/>
                    <a:gd name="connsiteY8" fmla="*/ 85507 h 273971"/>
                    <a:gd name="connsiteX9" fmla="*/ 383454 w 477686"/>
                    <a:gd name="connsiteY9" fmla="*/ 87252 h 273971"/>
                    <a:gd name="connsiteX10" fmla="*/ 301437 w 477686"/>
                    <a:gd name="connsiteY10" fmla="*/ 177994 h 273971"/>
                    <a:gd name="connsiteX11" fmla="*/ 167070 w 477686"/>
                    <a:gd name="connsiteY11" fmla="*/ 6980 h 273971"/>
                    <a:gd name="connsiteX12" fmla="*/ 72837 w 477686"/>
                    <a:gd name="connsiteY12" fmla="*/ 118662 h 273971"/>
                    <a:gd name="connsiteX13" fmla="*/ 78073 w 477686"/>
                    <a:gd name="connsiteY13" fmla="*/ 0 h 273971"/>
                    <a:gd name="connsiteX0" fmla="*/ 75595 w 475208"/>
                    <a:gd name="connsiteY0" fmla="*/ 0 h 273971"/>
                    <a:gd name="connsiteX1" fmla="*/ 75595 w 475208"/>
                    <a:gd name="connsiteY1" fmla="*/ 0 h 273971"/>
                    <a:gd name="connsiteX2" fmla="*/ 0 w 475208"/>
                    <a:gd name="connsiteY2" fmla="*/ 0 h 273971"/>
                    <a:gd name="connsiteX3" fmla="*/ 16263 w 475208"/>
                    <a:gd name="connsiteY3" fmla="*/ 273971 h 273971"/>
                    <a:gd name="connsiteX4" fmla="*/ 157611 w 475208"/>
                    <a:gd name="connsiteY4" fmla="*/ 95977 h 273971"/>
                    <a:gd name="connsiteX5" fmla="*/ 295469 w 475208"/>
                    <a:gd name="connsiteY5" fmla="*/ 268736 h 273971"/>
                    <a:gd name="connsiteX6" fmla="*/ 407152 w 475208"/>
                    <a:gd name="connsiteY6" fmla="*/ 141348 h 273971"/>
                    <a:gd name="connsiteX7" fmla="*/ 475208 w 475208"/>
                    <a:gd name="connsiteY7" fmla="*/ 139603 h 273971"/>
                    <a:gd name="connsiteX8" fmla="*/ 469973 w 475208"/>
                    <a:gd name="connsiteY8" fmla="*/ 85507 h 273971"/>
                    <a:gd name="connsiteX9" fmla="*/ 380976 w 475208"/>
                    <a:gd name="connsiteY9" fmla="*/ 87252 h 273971"/>
                    <a:gd name="connsiteX10" fmla="*/ 298959 w 475208"/>
                    <a:gd name="connsiteY10" fmla="*/ 177994 h 273971"/>
                    <a:gd name="connsiteX11" fmla="*/ 164592 w 475208"/>
                    <a:gd name="connsiteY11" fmla="*/ 6980 h 273971"/>
                    <a:gd name="connsiteX12" fmla="*/ 70359 w 475208"/>
                    <a:gd name="connsiteY12" fmla="*/ 118662 h 273971"/>
                    <a:gd name="connsiteX13" fmla="*/ 75595 w 475208"/>
                    <a:gd name="connsiteY13" fmla="*/ 0 h 273971"/>
                    <a:gd name="connsiteX0" fmla="*/ 75595 w 475208"/>
                    <a:gd name="connsiteY0" fmla="*/ 0 h 273971"/>
                    <a:gd name="connsiteX1" fmla="*/ 75595 w 475208"/>
                    <a:gd name="connsiteY1" fmla="*/ 0 h 273971"/>
                    <a:gd name="connsiteX2" fmla="*/ 0 w 475208"/>
                    <a:gd name="connsiteY2" fmla="*/ 0 h 273971"/>
                    <a:gd name="connsiteX3" fmla="*/ 16263 w 475208"/>
                    <a:gd name="connsiteY3" fmla="*/ 273971 h 273971"/>
                    <a:gd name="connsiteX4" fmla="*/ 157611 w 475208"/>
                    <a:gd name="connsiteY4" fmla="*/ 95977 h 273971"/>
                    <a:gd name="connsiteX5" fmla="*/ 295469 w 475208"/>
                    <a:gd name="connsiteY5" fmla="*/ 268736 h 273971"/>
                    <a:gd name="connsiteX6" fmla="*/ 407152 w 475208"/>
                    <a:gd name="connsiteY6" fmla="*/ 141348 h 273971"/>
                    <a:gd name="connsiteX7" fmla="*/ 475208 w 475208"/>
                    <a:gd name="connsiteY7" fmla="*/ 139603 h 273971"/>
                    <a:gd name="connsiteX8" fmla="*/ 469973 w 475208"/>
                    <a:gd name="connsiteY8" fmla="*/ 85507 h 273971"/>
                    <a:gd name="connsiteX9" fmla="*/ 380976 w 475208"/>
                    <a:gd name="connsiteY9" fmla="*/ 87252 h 273971"/>
                    <a:gd name="connsiteX10" fmla="*/ 298959 w 475208"/>
                    <a:gd name="connsiteY10" fmla="*/ 177994 h 273971"/>
                    <a:gd name="connsiteX11" fmla="*/ 164592 w 475208"/>
                    <a:gd name="connsiteY11" fmla="*/ 6980 h 273971"/>
                    <a:gd name="connsiteX12" fmla="*/ 70359 w 475208"/>
                    <a:gd name="connsiteY12" fmla="*/ 118662 h 273971"/>
                    <a:gd name="connsiteX13" fmla="*/ 75595 w 475208"/>
                    <a:gd name="connsiteY13" fmla="*/ 0 h 273971"/>
                    <a:gd name="connsiteX0" fmla="*/ 75595 w 475208"/>
                    <a:gd name="connsiteY0" fmla="*/ 0 h 273971"/>
                    <a:gd name="connsiteX1" fmla="*/ 75595 w 475208"/>
                    <a:gd name="connsiteY1" fmla="*/ 0 h 273971"/>
                    <a:gd name="connsiteX2" fmla="*/ 0 w 475208"/>
                    <a:gd name="connsiteY2" fmla="*/ 0 h 273971"/>
                    <a:gd name="connsiteX3" fmla="*/ 16263 w 475208"/>
                    <a:gd name="connsiteY3" fmla="*/ 273971 h 273971"/>
                    <a:gd name="connsiteX4" fmla="*/ 157611 w 475208"/>
                    <a:gd name="connsiteY4" fmla="*/ 95977 h 273971"/>
                    <a:gd name="connsiteX5" fmla="*/ 295469 w 475208"/>
                    <a:gd name="connsiteY5" fmla="*/ 268736 h 273971"/>
                    <a:gd name="connsiteX6" fmla="*/ 407152 w 475208"/>
                    <a:gd name="connsiteY6" fmla="*/ 141348 h 273971"/>
                    <a:gd name="connsiteX7" fmla="*/ 475208 w 475208"/>
                    <a:gd name="connsiteY7" fmla="*/ 139603 h 273971"/>
                    <a:gd name="connsiteX8" fmla="*/ 469973 w 475208"/>
                    <a:gd name="connsiteY8" fmla="*/ 85507 h 273971"/>
                    <a:gd name="connsiteX9" fmla="*/ 380976 w 475208"/>
                    <a:gd name="connsiteY9" fmla="*/ 87252 h 273971"/>
                    <a:gd name="connsiteX10" fmla="*/ 298959 w 475208"/>
                    <a:gd name="connsiteY10" fmla="*/ 177994 h 273971"/>
                    <a:gd name="connsiteX11" fmla="*/ 164592 w 475208"/>
                    <a:gd name="connsiteY11" fmla="*/ 6980 h 273971"/>
                    <a:gd name="connsiteX12" fmla="*/ 75597 w 475208"/>
                    <a:gd name="connsiteY12" fmla="*/ 115168 h 273971"/>
                    <a:gd name="connsiteX13" fmla="*/ 75595 w 475208"/>
                    <a:gd name="connsiteY13" fmla="*/ 0 h 273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75208" h="273971">
                      <a:moveTo>
                        <a:pt x="75595" y="0"/>
                      </a:moveTo>
                      <a:lnTo>
                        <a:pt x="75595" y="0"/>
                      </a:lnTo>
                      <a:lnTo>
                        <a:pt x="0" y="0"/>
                      </a:lnTo>
                      <a:lnTo>
                        <a:pt x="16263" y="273971"/>
                      </a:lnTo>
                      <a:lnTo>
                        <a:pt x="157611" y="95977"/>
                      </a:lnTo>
                      <a:lnTo>
                        <a:pt x="295469" y="268736"/>
                      </a:lnTo>
                      <a:lnTo>
                        <a:pt x="407152" y="141348"/>
                      </a:lnTo>
                      <a:lnTo>
                        <a:pt x="475208" y="139603"/>
                      </a:lnTo>
                      <a:lnTo>
                        <a:pt x="469973" y="85507"/>
                      </a:lnTo>
                      <a:lnTo>
                        <a:pt x="380976" y="87252"/>
                      </a:lnTo>
                      <a:lnTo>
                        <a:pt x="298959" y="177994"/>
                      </a:lnTo>
                      <a:lnTo>
                        <a:pt x="164592" y="6980"/>
                      </a:lnTo>
                      <a:lnTo>
                        <a:pt x="75597" y="115168"/>
                      </a:lnTo>
                      <a:cubicBezTo>
                        <a:pt x="75596" y="76779"/>
                        <a:pt x="75595" y="19195"/>
                        <a:pt x="75595" y="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sp>
            <p:nvSpPr>
              <p:cNvPr id="13" name="Free-form: Shape 12">
                <a:extLst>
                  <a:ext uri="{FF2B5EF4-FFF2-40B4-BE49-F238E27FC236}">
                    <a16:creationId xmlns:a16="http://schemas.microsoft.com/office/drawing/2014/main" id="{CC7636A9-002D-9210-49FC-B62871C1BD01}"/>
                  </a:ext>
                </a:extLst>
              </p:cNvPr>
              <p:cNvSpPr/>
              <p:nvPr/>
            </p:nvSpPr>
            <p:spPr>
              <a:xfrm flipH="1">
                <a:off x="5275385" y="35169"/>
                <a:ext cx="1228969" cy="273466"/>
              </a:xfrm>
              <a:custGeom>
                <a:avLst/>
                <a:gdLst>
                  <a:gd name="connsiteX0" fmla="*/ 69802 w 469415"/>
                  <a:gd name="connsiteY0" fmla="*/ 8725 h 282696"/>
                  <a:gd name="connsiteX1" fmla="*/ 69802 w 469415"/>
                  <a:gd name="connsiteY1" fmla="*/ 8725 h 282696"/>
                  <a:gd name="connsiteX2" fmla="*/ 38391 w 469415"/>
                  <a:gd name="connsiteY2" fmla="*/ 12215 h 282696"/>
                  <a:gd name="connsiteX3" fmla="*/ 26176 w 469415"/>
                  <a:gd name="connsiteY3" fmla="*/ 15705 h 282696"/>
                  <a:gd name="connsiteX4" fmla="*/ 6980 w 469415"/>
                  <a:gd name="connsiteY4" fmla="*/ 13960 h 282696"/>
                  <a:gd name="connsiteX5" fmla="*/ 0 w 469415"/>
                  <a:gd name="connsiteY5" fmla="*/ 1745 h 282696"/>
                  <a:gd name="connsiteX6" fmla="*/ 1745 w 469415"/>
                  <a:gd name="connsiteY6" fmla="*/ 0 h 282696"/>
                  <a:gd name="connsiteX7" fmla="*/ 10470 w 469415"/>
                  <a:gd name="connsiteY7" fmla="*/ 282696 h 282696"/>
                  <a:gd name="connsiteX8" fmla="*/ 151818 w 469415"/>
                  <a:gd name="connsiteY8" fmla="*/ 104702 h 282696"/>
                  <a:gd name="connsiteX9" fmla="*/ 289676 w 469415"/>
                  <a:gd name="connsiteY9" fmla="*/ 277461 h 282696"/>
                  <a:gd name="connsiteX10" fmla="*/ 401359 w 469415"/>
                  <a:gd name="connsiteY10" fmla="*/ 150073 h 282696"/>
                  <a:gd name="connsiteX11" fmla="*/ 469415 w 469415"/>
                  <a:gd name="connsiteY11" fmla="*/ 148328 h 282696"/>
                  <a:gd name="connsiteX12" fmla="*/ 464180 w 469415"/>
                  <a:gd name="connsiteY12" fmla="*/ 94232 h 282696"/>
                  <a:gd name="connsiteX13" fmla="*/ 375183 w 469415"/>
                  <a:gd name="connsiteY13" fmla="*/ 95977 h 282696"/>
                  <a:gd name="connsiteX14" fmla="*/ 293166 w 469415"/>
                  <a:gd name="connsiteY14" fmla="*/ 186719 h 282696"/>
                  <a:gd name="connsiteX15" fmla="*/ 158799 w 469415"/>
                  <a:gd name="connsiteY15" fmla="*/ 15705 h 282696"/>
                  <a:gd name="connsiteX16" fmla="*/ 64566 w 469415"/>
                  <a:gd name="connsiteY16" fmla="*/ 127387 h 282696"/>
                  <a:gd name="connsiteX17" fmla="*/ 69802 w 469415"/>
                  <a:gd name="connsiteY17" fmla="*/ 8725 h 282696"/>
                  <a:gd name="connsiteX0" fmla="*/ 69802 w 469415"/>
                  <a:gd name="connsiteY0" fmla="*/ 8725 h 282696"/>
                  <a:gd name="connsiteX1" fmla="*/ 69802 w 469415"/>
                  <a:gd name="connsiteY1" fmla="*/ 8725 h 282696"/>
                  <a:gd name="connsiteX2" fmla="*/ 38391 w 469415"/>
                  <a:gd name="connsiteY2" fmla="*/ 12215 h 282696"/>
                  <a:gd name="connsiteX3" fmla="*/ 6980 w 469415"/>
                  <a:gd name="connsiteY3" fmla="*/ 13960 h 282696"/>
                  <a:gd name="connsiteX4" fmla="*/ 0 w 469415"/>
                  <a:gd name="connsiteY4" fmla="*/ 1745 h 282696"/>
                  <a:gd name="connsiteX5" fmla="*/ 1745 w 469415"/>
                  <a:gd name="connsiteY5" fmla="*/ 0 h 282696"/>
                  <a:gd name="connsiteX6" fmla="*/ 10470 w 469415"/>
                  <a:gd name="connsiteY6" fmla="*/ 282696 h 282696"/>
                  <a:gd name="connsiteX7" fmla="*/ 151818 w 469415"/>
                  <a:gd name="connsiteY7" fmla="*/ 104702 h 282696"/>
                  <a:gd name="connsiteX8" fmla="*/ 289676 w 469415"/>
                  <a:gd name="connsiteY8" fmla="*/ 277461 h 282696"/>
                  <a:gd name="connsiteX9" fmla="*/ 401359 w 469415"/>
                  <a:gd name="connsiteY9" fmla="*/ 150073 h 282696"/>
                  <a:gd name="connsiteX10" fmla="*/ 469415 w 469415"/>
                  <a:gd name="connsiteY10" fmla="*/ 148328 h 282696"/>
                  <a:gd name="connsiteX11" fmla="*/ 464180 w 469415"/>
                  <a:gd name="connsiteY11" fmla="*/ 94232 h 282696"/>
                  <a:gd name="connsiteX12" fmla="*/ 375183 w 469415"/>
                  <a:gd name="connsiteY12" fmla="*/ 95977 h 282696"/>
                  <a:gd name="connsiteX13" fmla="*/ 293166 w 469415"/>
                  <a:gd name="connsiteY13" fmla="*/ 186719 h 282696"/>
                  <a:gd name="connsiteX14" fmla="*/ 158799 w 469415"/>
                  <a:gd name="connsiteY14" fmla="*/ 15705 h 282696"/>
                  <a:gd name="connsiteX15" fmla="*/ 64566 w 469415"/>
                  <a:gd name="connsiteY15" fmla="*/ 127387 h 282696"/>
                  <a:gd name="connsiteX16" fmla="*/ 69802 w 469415"/>
                  <a:gd name="connsiteY16" fmla="*/ 8725 h 282696"/>
                  <a:gd name="connsiteX0" fmla="*/ 70721 w 470334"/>
                  <a:gd name="connsiteY0" fmla="*/ 8725 h 282696"/>
                  <a:gd name="connsiteX1" fmla="*/ 70721 w 470334"/>
                  <a:gd name="connsiteY1" fmla="*/ 8725 h 282696"/>
                  <a:gd name="connsiteX2" fmla="*/ 7899 w 470334"/>
                  <a:gd name="connsiteY2" fmla="*/ 13960 h 282696"/>
                  <a:gd name="connsiteX3" fmla="*/ 919 w 470334"/>
                  <a:gd name="connsiteY3" fmla="*/ 1745 h 282696"/>
                  <a:gd name="connsiteX4" fmla="*/ 2664 w 470334"/>
                  <a:gd name="connsiteY4" fmla="*/ 0 h 282696"/>
                  <a:gd name="connsiteX5" fmla="*/ 11389 w 470334"/>
                  <a:gd name="connsiteY5" fmla="*/ 282696 h 282696"/>
                  <a:gd name="connsiteX6" fmla="*/ 152737 w 470334"/>
                  <a:gd name="connsiteY6" fmla="*/ 104702 h 282696"/>
                  <a:gd name="connsiteX7" fmla="*/ 290595 w 470334"/>
                  <a:gd name="connsiteY7" fmla="*/ 277461 h 282696"/>
                  <a:gd name="connsiteX8" fmla="*/ 402278 w 470334"/>
                  <a:gd name="connsiteY8" fmla="*/ 150073 h 282696"/>
                  <a:gd name="connsiteX9" fmla="*/ 470334 w 470334"/>
                  <a:gd name="connsiteY9" fmla="*/ 148328 h 282696"/>
                  <a:gd name="connsiteX10" fmla="*/ 465099 w 470334"/>
                  <a:gd name="connsiteY10" fmla="*/ 94232 h 282696"/>
                  <a:gd name="connsiteX11" fmla="*/ 376102 w 470334"/>
                  <a:gd name="connsiteY11" fmla="*/ 95977 h 282696"/>
                  <a:gd name="connsiteX12" fmla="*/ 294085 w 470334"/>
                  <a:gd name="connsiteY12" fmla="*/ 186719 h 282696"/>
                  <a:gd name="connsiteX13" fmla="*/ 159718 w 470334"/>
                  <a:gd name="connsiteY13" fmla="*/ 15705 h 282696"/>
                  <a:gd name="connsiteX14" fmla="*/ 65485 w 470334"/>
                  <a:gd name="connsiteY14" fmla="*/ 127387 h 282696"/>
                  <a:gd name="connsiteX15" fmla="*/ 70721 w 470334"/>
                  <a:gd name="connsiteY15" fmla="*/ 8725 h 282696"/>
                  <a:gd name="connsiteX0" fmla="*/ 70721 w 470334"/>
                  <a:gd name="connsiteY0" fmla="*/ 6980 h 280951"/>
                  <a:gd name="connsiteX1" fmla="*/ 70721 w 470334"/>
                  <a:gd name="connsiteY1" fmla="*/ 6980 h 280951"/>
                  <a:gd name="connsiteX2" fmla="*/ 7899 w 470334"/>
                  <a:gd name="connsiteY2" fmla="*/ 12215 h 280951"/>
                  <a:gd name="connsiteX3" fmla="*/ 919 w 470334"/>
                  <a:gd name="connsiteY3" fmla="*/ 0 h 280951"/>
                  <a:gd name="connsiteX4" fmla="*/ 11389 w 470334"/>
                  <a:gd name="connsiteY4" fmla="*/ 280951 h 280951"/>
                  <a:gd name="connsiteX5" fmla="*/ 152737 w 470334"/>
                  <a:gd name="connsiteY5" fmla="*/ 102957 h 280951"/>
                  <a:gd name="connsiteX6" fmla="*/ 290595 w 470334"/>
                  <a:gd name="connsiteY6" fmla="*/ 275716 h 280951"/>
                  <a:gd name="connsiteX7" fmla="*/ 402278 w 470334"/>
                  <a:gd name="connsiteY7" fmla="*/ 148328 h 280951"/>
                  <a:gd name="connsiteX8" fmla="*/ 470334 w 470334"/>
                  <a:gd name="connsiteY8" fmla="*/ 146583 h 280951"/>
                  <a:gd name="connsiteX9" fmla="*/ 465099 w 470334"/>
                  <a:gd name="connsiteY9" fmla="*/ 92487 h 280951"/>
                  <a:gd name="connsiteX10" fmla="*/ 376102 w 470334"/>
                  <a:gd name="connsiteY10" fmla="*/ 94232 h 280951"/>
                  <a:gd name="connsiteX11" fmla="*/ 294085 w 470334"/>
                  <a:gd name="connsiteY11" fmla="*/ 184974 h 280951"/>
                  <a:gd name="connsiteX12" fmla="*/ 159718 w 470334"/>
                  <a:gd name="connsiteY12" fmla="*/ 13960 h 280951"/>
                  <a:gd name="connsiteX13" fmla="*/ 65485 w 470334"/>
                  <a:gd name="connsiteY13" fmla="*/ 125642 h 280951"/>
                  <a:gd name="connsiteX14" fmla="*/ 70721 w 470334"/>
                  <a:gd name="connsiteY14" fmla="*/ 6980 h 280951"/>
                  <a:gd name="connsiteX0" fmla="*/ 72870 w 472483"/>
                  <a:gd name="connsiteY0" fmla="*/ 25835 h 299806"/>
                  <a:gd name="connsiteX1" fmla="*/ 72870 w 472483"/>
                  <a:gd name="connsiteY1" fmla="*/ 25835 h 299806"/>
                  <a:gd name="connsiteX2" fmla="*/ 3068 w 472483"/>
                  <a:gd name="connsiteY2" fmla="*/ 18855 h 299806"/>
                  <a:gd name="connsiteX3" fmla="*/ 13538 w 472483"/>
                  <a:gd name="connsiteY3" fmla="*/ 299806 h 299806"/>
                  <a:gd name="connsiteX4" fmla="*/ 154886 w 472483"/>
                  <a:gd name="connsiteY4" fmla="*/ 121812 h 299806"/>
                  <a:gd name="connsiteX5" fmla="*/ 292744 w 472483"/>
                  <a:gd name="connsiteY5" fmla="*/ 294571 h 299806"/>
                  <a:gd name="connsiteX6" fmla="*/ 404427 w 472483"/>
                  <a:gd name="connsiteY6" fmla="*/ 167183 h 299806"/>
                  <a:gd name="connsiteX7" fmla="*/ 472483 w 472483"/>
                  <a:gd name="connsiteY7" fmla="*/ 165438 h 299806"/>
                  <a:gd name="connsiteX8" fmla="*/ 467248 w 472483"/>
                  <a:gd name="connsiteY8" fmla="*/ 111342 h 299806"/>
                  <a:gd name="connsiteX9" fmla="*/ 378251 w 472483"/>
                  <a:gd name="connsiteY9" fmla="*/ 113087 h 299806"/>
                  <a:gd name="connsiteX10" fmla="*/ 296234 w 472483"/>
                  <a:gd name="connsiteY10" fmla="*/ 203829 h 299806"/>
                  <a:gd name="connsiteX11" fmla="*/ 161867 w 472483"/>
                  <a:gd name="connsiteY11" fmla="*/ 32815 h 299806"/>
                  <a:gd name="connsiteX12" fmla="*/ 67634 w 472483"/>
                  <a:gd name="connsiteY12" fmla="*/ 144497 h 299806"/>
                  <a:gd name="connsiteX13" fmla="*/ 72870 w 472483"/>
                  <a:gd name="connsiteY13" fmla="*/ 25835 h 299806"/>
                  <a:gd name="connsiteX0" fmla="*/ 72870 w 472483"/>
                  <a:gd name="connsiteY0" fmla="*/ 6980 h 280951"/>
                  <a:gd name="connsiteX1" fmla="*/ 72870 w 472483"/>
                  <a:gd name="connsiteY1" fmla="*/ 6980 h 280951"/>
                  <a:gd name="connsiteX2" fmla="*/ 3068 w 472483"/>
                  <a:gd name="connsiteY2" fmla="*/ 0 h 280951"/>
                  <a:gd name="connsiteX3" fmla="*/ 13538 w 472483"/>
                  <a:gd name="connsiteY3" fmla="*/ 280951 h 280951"/>
                  <a:gd name="connsiteX4" fmla="*/ 154886 w 472483"/>
                  <a:gd name="connsiteY4" fmla="*/ 102957 h 280951"/>
                  <a:gd name="connsiteX5" fmla="*/ 292744 w 472483"/>
                  <a:gd name="connsiteY5" fmla="*/ 275716 h 280951"/>
                  <a:gd name="connsiteX6" fmla="*/ 404427 w 472483"/>
                  <a:gd name="connsiteY6" fmla="*/ 148328 h 280951"/>
                  <a:gd name="connsiteX7" fmla="*/ 472483 w 472483"/>
                  <a:gd name="connsiteY7" fmla="*/ 146583 h 280951"/>
                  <a:gd name="connsiteX8" fmla="*/ 467248 w 472483"/>
                  <a:gd name="connsiteY8" fmla="*/ 92487 h 280951"/>
                  <a:gd name="connsiteX9" fmla="*/ 378251 w 472483"/>
                  <a:gd name="connsiteY9" fmla="*/ 94232 h 280951"/>
                  <a:gd name="connsiteX10" fmla="*/ 296234 w 472483"/>
                  <a:gd name="connsiteY10" fmla="*/ 184974 h 280951"/>
                  <a:gd name="connsiteX11" fmla="*/ 161867 w 472483"/>
                  <a:gd name="connsiteY11" fmla="*/ 13960 h 280951"/>
                  <a:gd name="connsiteX12" fmla="*/ 67634 w 472483"/>
                  <a:gd name="connsiteY12" fmla="*/ 125642 h 280951"/>
                  <a:gd name="connsiteX13" fmla="*/ 72870 w 472483"/>
                  <a:gd name="connsiteY13" fmla="*/ 6980 h 280951"/>
                  <a:gd name="connsiteX0" fmla="*/ 72870 w 472483"/>
                  <a:gd name="connsiteY0" fmla="*/ 26064 h 300035"/>
                  <a:gd name="connsiteX1" fmla="*/ 72870 w 472483"/>
                  <a:gd name="connsiteY1" fmla="*/ 26064 h 300035"/>
                  <a:gd name="connsiteX2" fmla="*/ 3068 w 472483"/>
                  <a:gd name="connsiteY2" fmla="*/ 19084 h 300035"/>
                  <a:gd name="connsiteX3" fmla="*/ 13538 w 472483"/>
                  <a:gd name="connsiteY3" fmla="*/ 300035 h 300035"/>
                  <a:gd name="connsiteX4" fmla="*/ 154886 w 472483"/>
                  <a:gd name="connsiteY4" fmla="*/ 122041 h 300035"/>
                  <a:gd name="connsiteX5" fmla="*/ 292744 w 472483"/>
                  <a:gd name="connsiteY5" fmla="*/ 294800 h 300035"/>
                  <a:gd name="connsiteX6" fmla="*/ 404427 w 472483"/>
                  <a:gd name="connsiteY6" fmla="*/ 167412 h 300035"/>
                  <a:gd name="connsiteX7" fmla="*/ 472483 w 472483"/>
                  <a:gd name="connsiteY7" fmla="*/ 165667 h 300035"/>
                  <a:gd name="connsiteX8" fmla="*/ 467248 w 472483"/>
                  <a:gd name="connsiteY8" fmla="*/ 111571 h 300035"/>
                  <a:gd name="connsiteX9" fmla="*/ 378251 w 472483"/>
                  <a:gd name="connsiteY9" fmla="*/ 113316 h 300035"/>
                  <a:gd name="connsiteX10" fmla="*/ 296234 w 472483"/>
                  <a:gd name="connsiteY10" fmla="*/ 204058 h 300035"/>
                  <a:gd name="connsiteX11" fmla="*/ 161867 w 472483"/>
                  <a:gd name="connsiteY11" fmla="*/ 33044 h 300035"/>
                  <a:gd name="connsiteX12" fmla="*/ 67634 w 472483"/>
                  <a:gd name="connsiteY12" fmla="*/ 144726 h 300035"/>
                  <a:gd name="connsiteX13" fmla="*/ 72870 w 472483"/>
                  <a:gd name="connsiteY13" fmla="*/ 26064 h 300035"/>
                  <a:gd name="connsiteX0" fmla="*/ 75595 w 475208"/>
                  <a:gd name="connsiteY0" fmla="*/ 13707 h 287678"/>
                  <a:gd name="connsiteX1" fmla="*/ 75595 w 475208"/>
                  <a:gd name="connsiteY1" fmla="*/ 13707 h 287678"/>
                  <a:gd name="connsiteX2" fmla="*/ 2725 w 475208"/>
                  <a:gd name="connsiteY2" fmla="*/ 22449 h 287678"/>
                  <a:gd name="connsiteX3" fmla="*/ 16263 w 475208"/>
                  <a:gd name="connsiteY3" fmla="*/ 287678 h 287678"/>
                  <a:gd name="connsiteX4" fmla="*/ 157611 w 475208"/>
                  <a:gd name="connsiteY4" fmla="*/ 109684 h 287678"/>
                  <a:gd name="connsiteX5" fmla="*/ 295469 w 475208"/>
                  <a:gd name="connsiteY5" fmla="*/ 282443 h 287678"/>
                  <a:gd name="connsiteX6" fmla="*/ 407152 w 475208"/>
                  <a:gd name="connsiteY6" fmla="*/ 155055 h 287678"/>
                  <a:gd name="connsiteX7" fmla="*/ 475208 w 475208"/>
                  <a:gd name="connsiteY7" fmla="*/ 153310 h 287678"/>
                  <a:gd name="connsiteX8" fmla="*/ 469973 w 475208"/>
                  <a:gd name="connsiteY8" fmla="*/ 99214 h 287678"/>
                  <a:gd name="connsiteX9" fmla="*/ 380976 w 475208"/>
                  <a:gd name="connsiteY9" fmla="*/ 100959 h 287678"/>
                  <a:gd name="connsiteX10" fmla="*/ 298959 w 475208"/>
                  <a:gd name="connsiteY10" fmla="*/ 191701 h 287678"/>
                  <a:gd name="connsiteX11" fmla="*/ 164592 w 475208"/>
                  <a:gd name="connsiteY11" fmla="*/ 20687 h 287678"/>
                  <a:gd name="connsiteX12" fmla="*/ 70359 w 475208"/>
                  <a:gd name="connsiteY12" fmla="*/ 132369 h 287678"/>
                  <a:gd name="connsiteX13" fmla="*/ 75595 w 475208"/>
                  <a:gd name="connsiteY13" fmla="*/ 13707 h 287678"/>
                  <a:gd name="connsiteX0" fmla="*/ 75595 w 475208"/>
                  <a:gd name="connsiteY0" fmla="*/ 0 h 273971"/>
                  <a:gd name="connsiteX1" fmla="*/ 75595 w 475208"/>
                  <a:gd name="connsiteY1" fmla="*/ 0 h 273971"/>
                  <a:gd name="connsiteX2" fmla="*/ 2725 w 475208"/>
                  <a:gd name="connsiteY2" fmla="*/ 8742 h 273971"/>
                  <a:gd name="connsiteX3" fmla="*/ 16263 w 475208"/>
                  <a:gd name="connsiteY3" fmla="*/ 273971 h 273971"/>
                  <a:gd name="connsiteX4" fmla="*/ 157611 w 475208"/>
                  <a:gd name="connsiteY4" fmla="*/ 95977 h 273971"/>
                  <a:gd name="connsiteX5" fmla="*/ 295469 w 475208"/>
                  <a:gd name="connsiteY5" fmla="*/ 268736 h 273971"/>
                  <a:gd name="connsiteX6" fmla="*/ 407152 w 475208"/>
                  <a:gd name="connsiteY6" fmla="*/ 141348 h 273971"/>
                  <a:gd name="connsiteX7" fmla="*/ 475208 w 475208"/>
                  <a:gd name="connsiteY7" fmla="*/ 139603 h 273971"/>
                  <a:gd name="connsiteX8" fmla="*/ 469973 w 475208"/>
                  <a:gd name="connsiteY8" fmla="*/ 85507 h 273971"/>
                  <a:gd name="connsiteX9" fmla="*/ 380976 w 475208"/>
                  <a:gd name="connsiteY9" fmla="*/ 87252 h 273971"/>
                  <a:gd name="connsiteX10" fmla="*/ 298959 w 475208"/>
                  <a:gd name="connsiteY10" fmla="*/ 177994 h 273971"/>
                  <a:gd name="connsiteX11" fmla="*/ 164592 w 475208"/>
                  <a:gd name="connsiteY11" fmla="*/ 6980 h 273971"/>
                  <a:gd name="connsiteX12" fmla="*/ 70359 w 475208"/>
                  <a:gd name="connsiteY12" fmla="*/ 118662 h 273971"/>
                  <a:gd name="connsiteX13" fmla="*/ 75595 w 475208"/>
                  <a:gd name="connsiteY13" fmla="*/ 0 h 273971"/>
                  <a:gd name="connsiteX0" fmla="*/ 78073 w 477686"/>
                  <a:gd name="connsiteY0" fmla="*/ 0 h 273971"/>
                  <a:gd name="connsiteX1" fmla="*/ 78073 w 477686"/>
                  <a:gd name="connsiteY1" fmla="*/ 0 h 273971"/>
                  <a:gd name="connsiteX2" fmla="*/ 2478 w 477686"/>
                  <a:gd name="connsiteY2" fmla="*/ 0 h 273971"/>
                  <a:gd name="connsiteX3" fmla="*/ 18741 w 477686"/>
                  <a:gd name="connsiteY3" fmla="*/ 273971 h 273971"/>
                  <a:gd name="connsiteX4" fmla="*/ 160089 w 477686"/>
                  <a:gd name="connsiteY4" fmla="*/ 95977 h 273971"/>
                  <a:gd name="connsiteX5" fmla="*/ 297947 w 477686"/>
                  <a:gd name="connsiteY5" fmla="*/ 268736 h 273971"/>
                  <a:gd name="connsiteX6" fmla="*/ 409630 w 477686"/>
                  <a:gd name="connsiteY6" fmla="*/ 141348 h 273971"/>
                  <a:gd name="connsiteX7" fmla="*/ 477686 w 477686"/>
                  <a:gd name="connsiteY7" fmla="*/ 139603 h 273971"/>
                  <a:gd name="connsiteX8" fmla="*/ 472451 w 477686"/>
                  <a:gd name="connsiteY8" fmla="*/ 85507 h 273971"/>
                  <a:gd name="connsiteX9" fmla="*/ 383454 w 477686"/>
                  <a:gd name="connsiteY9" fmla="*/ 87252 h 273971"/>
                  <a:gd name="connsiteX10" fmla="*/ 301437 w 477686"/>
                  <a:gd name="connsiteY10" fmla="*/ 177994 h 273971"/>
                  <a:gd name="connsiteX11" fmla="*/ 167070 w 477686"/>
                  <a:gd name="connsiteY11" fmla="*/ 6980 h 273971"/>
                  <a:gd name="connsiteX12" fmla="*/ 72837 w 477686"/>
                  <a:gd name="connsiteY12" fmla="*/ 118662 h 273971"/>
                  <a:gd name="connsiteX13" fmla="*/ 78073 w 477686"/>
                  <a:gd name="connsiteY13" fmla="*/ 0 h 273971"/>
                  <a:gd name="connsiteX0" fmla="*/ 75595 w 475208"/>
                  <a:gd name="connsiteY0" fmla="*/ 0 h 273971"/>
                  <a:gd name="connsiteX1" fmla="*/ 75595 w 475208"/>
                  <a:gd name="connsiteY1" fmla="*/ 0 h 273971"/>
                  <a:gd name="connsiteX2" fmla="*/ 0 w 475208"/>
                  <a:gd name="connsiteY2" fmla="*/ 0 h 273971"/>
                  <a:gd name="connsiteX3" fmla="*/ 16263 w 475208"/>
                  <a:gd name="connsiteY3" fmla="*/ 273971 h 273971"/>
                  <a:gd name="connsiteX4" fmla="*/ 157611 w 475208"/>
                  <a:gd name="connsiteY4" fmla="*/ 95977 h 273971"/>
                  <a:gd name="connsiteX5" fmla="*/ 295469 w 475208"/>
                  <a:gd name="connsiteY5" fmla="*/ 268736 h 273971"/>
                  <a:gd name="connsiteX6" fmla="*/ 407152 w 475208"/>
                  <a:gd name="connsiteY6" fmla="*/ 141348 h 273971"/>
                  <a:gd name="connsiteX7" fmla="*/ 475208 w 475208"/>
                  <a:gd name="connsiteY7" fmla="*/ 139603 h 273971"/>
                  <a:gd name="connsiteX8" fmla="*/ 469973 w 475208"/>
                  <a:gd name="connsiteY8" fmla="*/ 85507 h 273971"/>
                  <a:gd name="connsiteX9" fmla="*/ 380976 w 475208"/>
                  <a:gd name="connsiteY9" fmla="*/ 87252 h 273971"/>
                  <a:gd name="connsiteX10" fmla="*/ 298959 w 475208"/>
                  <a:gd name="connsiteY10" fmla="*/ 177994 h 273971"/>
                  <a:gd name="connsiteX11" fmla="*/ 164592 w 475208"/>
                  <a:gd name="connsiteY11" fmla="*/ 6980 h 273971"/>
                  <a:gd name="connsiteX12" fmla="*/ 70359 w 475208"/>
                  <a:gd name="connsiteY12" fmla="*/ 118662 h 273971"/>
                  <a:gd name="connsiteX13" fmla="*/ 75595 w 475208"/>
                  <a:gd name="connsiteY13" fmla="*/ 0 h 273971"/>
                  <a:gd name="connsiteX0" fmla="*/ 75595 w 475208"/>
                  <a:gd name="connsiteY0" fmla="*/ 0 h 273971"/>
                  <a:gd name="connsiteX1" fmla="*/ 75595 w 475208"/>
                  <a:gd name="connsiteY1" fmla="*/ 0 h 273971"/>
                  <a:gd name="connsiteX2" fmla="*/ 0 w 475208"/>
                  <a:gd name="connsiteY2" fmla="*/ 0 h 273971"/>
                  <a:gd name="connsiteX3" fmla="*/ 16263 w 475208"/>
                  <a:gd name="connsiteY3" fmla="*/ 273971 h 273971"/>
                  <a:gd name="connsiteX4" fmla="*/ 157611 w 475208"/>
                  <a:gd name="connsiteY4" fmla="*/ 95977 h 273971"/>
                  <a:gd name="connsiteX5" fmla="*/ 295469 w 475208"/>
                  <a:gd name="connsiteY5" fmla="*/ 268736 h 273971"/>
                  <a:gd name="connsiteX6" fmla="*/ 407152 w 475208"/>
                  <a:gd name="connsiteY6" fmla="*/ 141348 h 273971"/>
                  <a:gd name="connsiteX7" fmla="*/ 475208 w 475208"/>
                  <a:gd name="connsiteY7" fmla="*/ 139603 h 273971"/>
                  <a:gd name="connsiteX8" fmla="*/ 469973 w 475208"/>
                  <a:gd name="connsiteY8" fmla="*/ 85507 h 273971"/>
                  <a:gd name="connsiteX9" fmla="*/ 380976 w 475208"/>
                  <a:gd name="connsiteY9" fmla="*/ 87252 h 273971"/>
                  <a:gd name="connsiteX10" fmla="*/ 298959 w 475208"/>
                  <a:gd name="connsiteY10" fmla="*/ 177994 h 273971"/>
                  <a:gd name="connsiteX11" fmla="*/ 164592 w 475208"/>
                  <a:gd name="connsiteY11" fmla="*/ 6980 h 273971"/>
                  <a:gd name="connsiteX12" fmla="*/ 70359 w 475208"/>
                  <a:gd name="connsiteY12" fmla="*/ 118662 h 273971"/>
                  <a:gd name="connsiteX13" fmla="*/ 75595 w 475208"/>
                  <a:gd name="connsiteY13" fmla="*/ 0 h 273971"/>
                  <a:gd name="connsiteX0" fmla="*/ 75595 w 475208"/>
                  <a:gd name="connsiteY0" fmla="*/ 0 h 273971"/>
                  <a:gd name="connsiteX1" fmla="*/ 75595 w 475208"/>
                  <a:gd name="connsiteY1" fmla="*/ 0 h 273971"/>
                  <a:gd name="connsiteX2" fmla="*/ 0 w 475208"/>
                  <a:gd name="connsiteY2" fmla="*/ 0 h 273971"/>
                  <a:gd name="connsiteX3" fmla="*/ 16263 w 475208"/>
                  <a:gd name="connsiteY3" fmla="*/ 273971 h 273971"/>
                  <a:gd name="connsiteX4" fmla="*/ 157611 w 475208"/>
                  <a:gd name="connsiteY4" fmla="*/ 95977 h 273971"/>
                  <a:gd name="connsiteX5" fmla="*/ 295469 w 475208"/>
                  <a:gd name="connsiteY5" fmla="*/ 268736 h 273971"/>
                  <a:gd name="connsiteX6" fmla="*/ 407152 w 475208"/>
                  <a:gd name="connsiteY6" fmla="*/ 141348 h 273971"/>
                  <a:gd name="connsiteX7" fmla="*/ 475208 w 475208"/>
                  <a:gd name="connsiteY7" fmla="*/ 139603 h 273971"/>
                  <a:gd name="connsiteX8" fmla="*/ 469973 w 475208"/>
                  <a:gd name="connsiteY8" fmla="*/ 85507 h 273971"/>
                  <a:gd name="connsiteX9" fmla="*/ 380976 w 475208"/>
                  <a:gd name="connsiteY9" fmla="*/ 87252 h 273971"/>
                  <a:gd name="connsiteX10" fmla="*/ 298959 w 475208"/>
                  <a:gd name="connsiteY10" fmla="*/ 177994 h 273971"/>
                  <a:gd name="connsiteX11" fmla="*/ 164592 w 475208"/>
                  <a:gd name="connsiteY11" fmla="*/ 6980 h 273971"/>
                  <a:gd name="connsiteX12" fmla="*/ 75597 w 475208"/>
                  <a:gd name="connsiteY12" fmla="*/ 115168 h 273971"/>
                  <a:gd name="connsiteX13" fmla="*/ 75595 w 475208"/>
                  <a:gd name="connsiteY13" fmla="*/ 0 h 273971"/>
                  <a:gd name="connsiteX0" fmla="*/ 76132 w 475745"/>
                  <a:gd name="connsiteY0" fmla="*/ 5117 h 279088"/>
                  <a:gd name="connsiteX1" fmla="*/ 76132 w 475745"/>
                  <a:gd name="connsiteY1" fmla="*/ 5117 h 279088"/>
                  <a:gd name="connsiteX2" fmla="*/ 37665 w 475745"/>
                  <a:gd name="connsiteY2" fmla="*/ 108713 h 279088"/>
                  <a:gd name="connsiteX3" fmla="*/ 537 w 475745"/>
                  <a:gd name="connsiteY3" fmla="*/ 5117 h 279088"/>
                  <a:gd name="connsiteX4" fmla="*/ 16800 w 475745"/>
                  <a:gd name="connsiteY4" fmla="*/ 279088 h 279088"/>
                  <a:gd name="connsiteX5" fmla="*/ 158148 w 475745"/>
                  <a:gd name="connsiteY5" fmla="*/ 101094 h 279088"/>
                  <a:gd name="connsiteX6" fmla="*/ 296006 w 475745"/>
                  <a:gd name="connsiteY6" fmla="*/ 273853 h 279088"/>
                  <a:gd name="connsiteX7" fmla="*/ 407689 w 475745"/>
                  <a:gd name="connsiteY7" fmla="*/ 146465 h 279088"/>
                  <a:gd name="connsiteX8" fmla="*/ 475745 w 475745"/>
                  <a:gd name="connsiteY8" fmla="*/ 144720 h 279088"/>
                  <a:gd name="connsiteX9" fmla="*/ 470510 w 475745"/>
                  <a:gd name="connsiteY9" fmla="*/ 90624 h 279088"/>
                  <a:gd name="connsiteX10" fmla="*/ 381513 w 475745"/>
                  <a:gd name="connsiteY10" fmla="*/ 92369 h 279088"/>
                  <a:gd name="connsiteX11" fmla="*/ 299496 w 475745"/>
                  <a:gd name="connsiteY11" fmla="*/ 183111 h 279088"/>
                  <a:gd name="connsiteX12" fmla="*/ 165129 w 475745"/>
                  <a:gd name="connsiteY12" fmla="*/ 12097 h 279088"/>
                  <a:gd name="connsiteX13" fmla="*/ 76134 w 475745"/>
                  <a:gd name="connsiteY13" fmla="*/ 120285 h 279088"/>
                  <a:gd name="connsiteX14" fmla="*/ 76132 w 475745"/>
                  <a:gd name="connsiteY14" fmla="*/ 5117 h 279088"/>
                  <a:gd name="connsiteX0" fmla="*/ 76653 w 476266"/>
                  <a:gd name="connsiteY0" fmla="*/ 0 h 273971"/>
                  <a:gd name="connsiteX1" fmla="*/ 76653 w 476266"/>
                  <a:gd name="connsiteY1" fmla="*/ 0 h 273971"/>
                  <a:gd name="connsiteX2" fmla="*/ 38186 w 476266"/>
                  <a:gd name="connsiteY2" fmla="*/ 103596 h 273971"/>
                  <a:gd name="connsiteX3" fmla="*/ 521 w 476266"/>
                  <a:gd name="connsiteY3" fmla="*/ 110260 h 273971"/>
                  <a:gd name="connsiteX4" fmla="*/ 17321 w 476266"/>
                  <a:gd name="connsiteY4" fmla="*/ 273971 h 273971"/>
                  <a:gd name="connsiteX5" fmla="*/ 158669 w 476266"/>
                  <a:gd name="connsiteY5" fmla="*/ 95977 h 273971"/>
                  <a:gd name="connsiteX6" fmla="*/ 296527 w 476266"/>
                  <a:gd name="connsiteY6" fmla="*/ 268736 h 273971"/>
                  <a:gd name="connsiteX7" fmla="*/ 408210 w 476266"/>
                  <a:gd name="connsiteY7" fmla="*/ 141348 h 273971"/>
                  <a:gd name="connsiteX8" fmla="*/ 476266 w 476266"/>
                  <a:gd name="connsiteY8" fmla="*/ 139603 h 273971"/>
                  <a:gd name="connsiteX9" fmla="*/ 471031 w 476266"/>
                  <a:gd name="connsiteY9" fmla="*/ 85507 h 273971"/>
                  <a:gd name="connsiteX10" fmla="*/ 382034 w 476266"/>
                  <a:gd name="connsiteY10" fmla="*/ 87252 h 273971"/>
                  <a:gd name="connsiteX11" fmla="*/ 300017 w 476266"/>
                  <a:gd name="connsiteY11" fmla="*/ 177994 h 273971"/>
                  <a:gd name="connsiteX12" fmla="*/ 165650 w 476266"/>
                  <a:gd name="connsiteY12" fmla="*/ 6980 h 273971"/>
                  <a:gd name="connsiteX13" fmla="*/ 76655 w 476266"/>
                  <a:gd name="connsiteY13" fmla="*/ 115168 h 273971"/>
                  <a:gd name="connsiteX14" fmla="*/ 76653 w 476266"/>
                  <a:gd name="connsiteY14" fmla="*/ 0 h 273971"/>
                  <a:gd name="connsiteX0" fmla="*/ 72924 w 476266"/>
                  <a:gd name="connsiteY0" fmla="*/ 105849 h 273972"/>
                  <a:gd name="connsiteX1" fmla="*/ 76653 w 476266"/>
                  <a:gd name="connsiteY1" fmla="*/ 1 h 273972"/>
                  <a:gd name="connsiteX2" fmla="*/ 38186 w 476266"/>
                  <a:gd name="connsiteY2" fmla="*/ 103597 h 273972"/>
                  <a:gd name="connsiteX3" fmla="*/ 521 w 476266"/>
                  <a:gd name="connsiteY3" fmla="*/ 110261 h 273972"/>
                  <a:gd name="connsiteX4" fmla="*/ 17321 w 476266"/>
                  <a:gd name="connsiteY4" fmla="*/ 273972 h 273972"/>
                  <a:gd name="connsiteX5" fmla="*/ 158669 w 476266"/>
                  <a:gd name="connsiteY5" fmla="*/ 95978 h 273972"/>
                  <a:gd name="connsiteX6" fmla="*/ 296527 w 476266"/>
                  <a:gd name="connsiteY6" fmla="*/ 268737 h 273972"/>
                  <a:gd name="connsiteX7" fmla="*/ 408210 w 476266"/>
                  <a:gd name="connsiteY7" fmla="*/ 141349 h 273972"/>
                  <a:gd name="connsiteX8" fmla="*/ 476266 w 476266"/>
                  <a:gd name="connsiteY8" fmla="*/ 139604 h 273972"/>
                  <a:gd name="connsiteX9" fmla="*/ 471031 w 476266"/>
                  <a:gd name="connsiteY9" fmla="*/ 85508 h 273972"/>
                  <a:gd name="connsiteX10" fmla="*/ 382034 w 476266"/>
                  <a:gd name="connsiteY10" fmla="*/ 87253 h 273972"/>
                  <a:gd name="connsiteX11" fmla="*/ 300017 w 476266"/>
                  <a:gd name="connsiteY11" fmla="*/ 177995 h 273972"/>
                  <a:gd name="connsiteX12" fmla="*/ 165650 w 476266"/>
                  <a:gd name="connsiteY12" fmla="*/ 6981 h 273972"/>
                  <a:gd name="connsiteX13" fmla="*/ 76655 w 476266"/>
                  <a:gd name="connsiteY13" fmla="*/ 115169 h 273972"/>
                  <a:gd name="connsiteX14" fmla="*/ 72924 w 476266"/>
                  <a:gd name="connsiteY14" fmla="*/ 105849 h 273972"/>
                  <a:gd name="connsiteX0" fmla="*/ 72924 w 476266"/>
                  <a:gd name="connsiteY0" fmla="*/ 98868 h 266991"/>
                  <a:gd name="connsiteX1" fmla="*/ 38186 w 476266"/>
                  <a:gd name="connsiteY1" fmla="*/ 96616 h 266991"/>
                  <a:gd name="connsiteX2" fmla="*/ 521 w 476266"/>
                  <a:gd name="connsiteY2" fmla="*/ 103280 h 266991"/>
                  <a:gd name="connsiteX3" fmla="*/ 17321 w 476266"/>
                  <a:gd name="connsiteY3" fmla="*/ 266991 h 266991"/>
                  <a:gd name="connsiteX4" fmla="*/ 158669 w 476266"/>
                  <a:gd name="connsiteY4" fmla="*/ 88997 h 266991"/>
                  <a:gd name="connsiteX5" fmla="*/ 296527 w 476266"/>
                  <a:gd name="connsiteY5" fmla="*/ 261756 h 266991"/>
                  <a:gd name="connsiteX6" fmla="*/ 408210 w 476266"/>
                  <a:gd name="connsiteY6" fmla="*/ 134368 h 266991"/>
                  <a:gd name="connsiteX7" fmla="*/ 476266 w 476266"/>
                  <a:gd name="connsiteY7" fmla="*/ 132623 h 266991"/>
                  <a:gd name="connsiteX8" fmla="*/ 471031 w 476266"/>
                  <a:gd name="connsiteY8" fmla="*/ 78527 h 266991"/>
                  <a:gd name="connsiteX9" fmla="*/ 382034 w 476266"/>
                  <a:gd name="connsiteY9" fmla="*/ 80272 h 266991"/>
                  <a:gd name="connsiteX10" fmla="*/ 300017 w 476266"/>
                  <a:gd name="connsiteY10" fmla="*/ 171014 h 266991"/>
                  <a:gd name="connsiteX11" fmla="*/ 165650 w 476266"/>
                  <a:gd name="connsiteY11" fmla="*/ 0 h 266991"/>
                  <a:gd name="connsiteX12" fmla="*/ 76655 w 476266"/>
                  <a:gd name="connsiteY12" fmla="*/ 108188 h 266991"/>
                  <a:gd name="connsiteX13" fmla="*/ 72924 w 476266"/>
                  <a:gd name="connsiteY13" fmla="*/ 98868 h 266991"/>
                  <a:gd name="connsiteX0" fmla="*/ 74762 w 478104"/>
                  <a:gd name="connsiteY0" fmla="*/ 98868 h 266991"/>
                  <a:gd name="connsiteX1" fmla="*/ 2359 w 478104"/>
                  <a:gd name="connsiteY1" fmla="*/ 103280 h 266991"/>
                  <a:gd name="connsiteX2" fmla="*/ 19159 w 478104"/>
                  <a:gd name="connsiteY2" fmla="*/ 266991 h 266991"/>
                  <a:gd name="connsiteX3" fmla="*/ 160507 w 478104"/>
                  <a:gd name="connsiteY3" fmla="*/ 88997 h 266991"/>
                  <a:gd name="connsiteX4" fmla="*/ 298365 w 478104"/>
                  <a:gd name="connsiteY4" fmla="*/ 261756 h 266991"/>
                  <a:gd name="connsiteX5" fmla="*/ 410048 w 478104"/>
                  <a:gd name="connsiteY5" fmla="*/ 134368 h 266991"/>
                  <a:gd name="connsiteX6" fmla="*/ 478104 w 478104"/>
                  <a:gd name="connsiteY6" fmla="*/ 132623 h 266991"/>
                  <a:gd name="connsiteX7" fmla="*/ 472869 w 478104"/>
                  <a:gd name="connsiteY7" fmla="*/ 78527 h 266991"/>
                  <a:gd name="connsiteX8" fmla="*/ 383872 w 478104"/>
                  <a:gd name="connsiteY8" fmla="*/ 80272 h 266991"/>
                  <a:gd name="connsiteX9" fmla="*/ 301855 w 478104"/>
                  <a:gd name="connsiteY9" fmla="*/ 171014 h 266991"/>
                  <a:gd name="connsiteX10" fmla="*/ 167488 w 478104"/>
                  <a:gd name="connsiteY10" fmla="*/ 0 h 266991"/>
                  <a:gd name="connsiteX11" fmla="*/ 78493 w 478104"/>
                  <a:gd name="connsiteY11" fmla="*/ 108188 h 266991"/>
                  <a:gd name="connsiteX12" fmla="*/ 74762 w 478104"/>
                  <a:gd name="connsiteY12" fmla="*/ 98868 h 266991"/>
                  <a:gd name="connsiteX0" fmla="*/ 43317 w 476482"/>
                  <a:gd name="connsiteY0" fmla="*/ 121401 h 266991"/>
                  <a:gd name="connsiteX1" fmla="*/ 737 w 476482"/>
                  <a:gd name="connsiteY1" fmla="*/ 103280 h 266991"/>
                  <a:gd name="connsiteX2" fmla="*/ 17537 w 476482"/>
                  <a:gd name="connsiteY2" fmla="*/ 266991 h 266991"/>
                  <a:gd name="connsiteX3" fmla="*/ 158885 w 476482"/>
                  <a:gd name="connsiteY3" fmla="*/ 88997 h 266991"/>
                  <a:gd name="connsiteX4" fmla="*/ 296743 w 476482"/>
                  <a:gd name="connsiteY4" fmla="*/ 261756 h 266991"/>
                  <a:gd name="connsiteX5" fmla="*/ 408426 w 476482"/>
                  <a:gd name="connsiteY5" fmla="*/ 134368 h 266991"/>
                  <a:gd name="connsiteX6" fmla="*/ 476482 w 476482"/>
                  <a:gd name="connsiteY6" fmla="*/ 132623 h 266991"/>
                  <a:gd name="connsiteX7" fmla="*/ 471247 w 476482"/>
                  <a:gd name="connsiteY7" fmla="*/ 78527 h 266991"/>
                  <a:gd name="connsiteX8" fmla="*/ 382250 w 476482"/>
                  <a:gd name="connsiteY8" fmla="*/ 80272 h 266991"/>
                  <a:gd name="connsiteX9" fmla="*/ 300233 w 476482"/>
                  <a:gd name="connsiteY9" fmla="*/ 171014 h 266991"/>
                  <a:gd name="connsiteX10" fmla="*/ 165866 w 476482"/>
                  <a:gd name="connsiteY10" fmla="*/ 0 h 266991"/>
                  <a:gd name="connsiteX11" fmla="*/ 76871 w 476482"/>
                  <a:gd name="connsiteY11" fmla="*/ 108188 h 266991"/>
                  <a:gd name="connsiteX12" fmla="*/ 43317 w 476482"/>
                  <a:gd name="connsiteY12" fmla="*/ 121401 h 266991"/>
                  <a:gd name="connsiteX0" fmla="*/ 43317 w 476482"/>
                  <a:gd name="connsiteY0" fmla="*/ 121401 h 266991"/>
                  <a:gd name="connsiteX1" fmla="*/ 737 w 476482"/>
                  <a:gd name="connsiteY1" fmla="*/ 103280 h 266991"/>
                  <a:gd name="connsiteX2" fmla="*/ 17537 w 476482"/>
                  <a:gd name="connsiteY2" fmla="*/ 266991 h 266991"/>
                  <a:gd name="connsiteX3" fmla="*/ 158885 w 476482"/>
                  <a:gd name="connsiteY3" fmla="*/ 88997 h 266991"/>
                  <a:gd name="connsiteX4" fmla="*/ 296743 w 476482"/>
                  <a:gd name="connsiteY4" fmla="*/ 261756 h 266991"/>
                  <a:gd name="connsiteX5" fmla="*/ 408426 w 476482"/>
                  <a:gd name="connsiteY5" fmla="*/ 134368 h 266991"/>
                  <a:gd name="connsiteX6" fmla="*/ 476482 w 476482"/>
                  <a:gd name="connsiteY6" fmla="*/ 132623 h 266991"/>
                  <a:gd name="connsiteX7" fmla="*/ 471247 w 476482"/>
                  <a:gd name="connsiteY7" fmla="*/ 78527 h 266991"/>
                  <a:gd name="connsiteX8" fmla="*/ 382250 w 476482"/>
                  <a:gd name="connsiteY8" fmla="*/ 80272 h 266991"/>
                  <a:gd name="connsiteX9" fmla="*/ 300233 w 476482"/>
                  <a:gd name="connsiteY9" fmla="*/ 171014 h 266991"/>
                  <a:gd name="connsiteX10" fmla="*/ 165866 w 476482"/>
                  <a:gd name="connsiteY10" fmla="*/ 0 h 266991"/>
                  <a:gd name="connsiteX11" fmla="*/ 43317 w 476482"/>
                  <a:gd name="connsiteY11" fmla="*/ 121401 h 266991"/>
                  <a:gd name="connsiteX0" fmla="*/ 81694 w 478504"/>
                  <a:gd name="connsiteY0" fmla="*/ 132668 h 266991"/>
                  <a:gd name="connsiteX1" fmla="*/ 2759 w 478504"/>
                  <a:gd name="connsiteY1" fmla="*/ 103280 h 266991"/>
                  <a:gd name="connsiteX2" fmla="*/ 19559 w 478504"/>
                  <a:gd name="connsiteY2" fmla="*/ 266991 h 266991"/>
                  <a:gd name="connsiteX3" fmla="*/ 160907 w 478504"/>
                  <a:gd name="connsiteY3" fmla="*/ 88997 h 266991"/>
                  <a:gd name="connsiteX4" fmla="*/ 298765 w 478504"/>
                  <a:gd name="connsiteY4" fmla="*/ 261756 h 266991"/>
                  <a:gd name="connsiteX5" fmla="*/ 410448 w 478504"/>
                  <a:gd name="connsiteY5" fmla="*/ 134368 h 266991"/>
                  <a:gd name="connsiteX6" fmla="*/ 478504 w 478504"/>
                  <a:gd name="connsiteY6" fmla="*/ 132623 h 266991"/>
                  <a:gd name="connsiteX7" fmla="*/ 473269 w 478504"/>
                  <a:gd name="connsiteY7" fmla="*/ 78527 h 266991"/>
                  <a:gd name="connsiteX8" fmla="*/ 384272 w 478504"/>
                  <a:gd name="connsiteY8" fmla="*/ 80272 h 266991"/>
                  <a:gd name="connsiteX9" fmla="*/ 302255 w 478504"/>
                  <a:gd name="connsiteY9" fmla="*/ 171014 h 266991"/>
                  <a:gd name="connsiteX10" fmla="*/ 167888 w 478504"/>
                  <a:gd name="connsiteY10" fmla="*/ 0 h 266991"/>
                  <a:gd name="connsiteX11" fmla="*/ 81694 w 478504"/>
                  <a:gd name="connsiteY11" fmla="*/ 132668 h 266991"/>
                  <a:gd name="connsiteX0" fmla="*/ 81694 w 478504"/>
                  <a:gd name="connsiteY0" fmla="*/ 132668 h 266991"/>
                  <a:gd name="connsiteX1" fmla="*/ 2759 w 478504"/>
                  <a:gd name="connsiteY1" fmla="*/ 103280 h 266991"/>
                  <a:gd name="connsiteX2" fmla="*/ 19559 w 478504"/>
                  <a:gd name="connsiteY2" fmla="*/ 266991 h 266991"/>
                  <a:gd name="connsiteX3" fmla="*/ 160907 w 478504"/>
                  <a:gd name="connsiteY3" fmla="*/ 88997 h 266991"/>
                  <a:gd name="connsiteX4" fmla="*/ 298765 w 478504"/>
                  <a:gd name="connsiteY4" fmla="*/ 261756 h 266991"/>
                  <a:gd name="connsiteX5" fmla="*/ 410448 w 478504"/>
                  <a:gd name="connsiteY5" fmla="*/ 134368 h 266991"/>
                  <a:gd name="connsiteX6" fmla="*/ 478504 w 478504"/>
                  <a:gd name="connsiteY6" fmla="*/ 132623 h 266991"/>
                  <a:gd name="connsiteX7" fmla="*/ 473269 w 478504"/>
                  <a:gd name="connsiteY7" fmla="*/ 78527 h 266991"/>
                  <a:gd name="connsiteX8" fmla="*/ 384272 w 478504"/>
                  <a:gd name="connsiteY8" fmla="*/ 80272 h 266991"/>
                  <a:gd name="connsiteX9" fmla="*/ 302255 w 478504"/>
                  <a:gd name="connsiteY9" fmla="*/ 171014 h 266991"/>
                  <a:gd name="connsiteX10" fmla="*/ 167888 w 478504"/>
                  <a:gd name="connsiteY10" fmla="*/ 0 h 266991"/>
                  <a:gd name="connsiteX11" fmla="*/ 81694 w 478504"/>
                  <a:gd name="connsiteY11" fmla="*/ 132668 h 266991"/>
                  <a:gd name="connsiteX0" fmla="*/ 78728 w 478333"/>
                  <a:gd name="connsiteY0" fmla="*/ 119148 h 266991"/>
                  <a:gd name="connsiteX1" fmla="*/ 2588 w 478333"/>
                  <a:gd name="connsiteY1" fmla="*/ 103280 h 266991"/>
                  <a:gd name="connsiteX2" fmla="*/ 19388 w 478333"/>
                  <a:gd name="connsiteY2" fmla="*/ 266991 h 266991"/>
                  <a:gd name="connsiteX3" fmla="*/ 160736 w 478333"/>
                  <a:gd name="connsiteY3" fmla="*/ 88997 h 266991"/>
                  <a:gd name="connsiteX4" fmla="*/ 298594 w 478333"/>
                  <a:gd name="connsiteY4" fmla="*/ 261756 h 266991"/>
                  <a:gd name="connsiteX5" fmla="*/ 410277 w 478333"/>
                  <a:gd name="connsiteY5" fmla="*/ 134368 h 266991"/>
                  <a:gd name="connsiteX6" fmla="*/ 478333 w 478333"/>
                  <a:gd name="connsiteY6" fmla="*/ 132623 h 266991"/>
                  <a:gd name="connsiteX7" fmla="*/ 473098 w 478333"/>
                  <a:gd name="connsiteY7" fmla="*/ 78527 h 266991"/>
                  <a:gd name="connsiteX8" fmla="*/ 384101 w 478333"/>
                  <a:gd name="connsiteY8" fmla="*/ 80272 h 266991"/>
                  <a:gd name="connsiteX9" fmla="*/ 302084 w 478333"/>
                  <a:gd name="connsiteY9" fmla="*/ 171014 h 266991"/>
                  <a:gd name="connsiteX10" fmla="*/ 167717 w 478333"/>
                  <a:gd name="connsiteY10" fmla="*/ 0 h 266991"/>
                  <a:gd name="connsiteX11" fmla="*/ 78728 w 478333"/>
                  <a:gd name="connsiteY11" fmla="*/ 119148 h 266991"/>
                  <a:gd name="connsiteX0" fmla="*/ 76280 w 475885"/>
                  <a:gd name="connsiteY0" fmla="*/ 119148 h 266991"/>
                  <a:gd name="connsiteX1" fmla="*/ 26688 w 475885"/>
                  <a:gd name="connsiteY1" fmla="*/ 117175 h 266991"/>
                  <a:gd name="connsiteX2" fmla="*/ 140 w 475885"/>
                  <a:gd name="connsiteY2" fmla="*/ 103280 h 266991"/>
                  <a:gd name="connsiteX3" fmla="*/ 16940 w 475885"/>
                  <a:gd name="connsiteY3" fmla="*/ 266991 h 266991"/>
                  <a:gd name="connsiteX4" fmla="*/ 158288 w 475885"/>
                  <a:gd name="connsiteY4" fmla="*/ 88997 h 266991"/>
                  <a:gd name="connsiteX5" fmla="*/ 296146 w 475885"/>
                  <a:gd name="connsiteY5" fmla="*/ 261756 h 266991"/>
                  <a:gd name="connsiteX6" fmla="*/ 407829 w 475885"/>
                  <a:gd name="connsiteY6" fmla="*/ 134368 h 266991"/>
                  <a:gd name="connsiteX7" fmla="*/ 475885 w 475885"/>
                  <a:gd name="connsiteY7" fmla="*/ 132623 h 266991"/>
                  <a:gd name="connsiteX8" fmla="*/ 470650 w 475885"/>
                  <a:gd name="connsiteY8" fmla="*/ 78527 h 266991"/>
                  <a:gd name="connsiteX9" fmla="*/ 381653 w 475885"/>
                  <a:gd name="connsiteY9" fmla="*/ 80272 h 266991"/>
                  <a:gd name="connsiteX10" fmla="*/ 299636 w 475885"/>
                  <a:gd name="connsiteY10" fmla="*/ 171014 h 266991"/>
                  <a:gd name="connsiteX11" fmla="*/ 165269 w 475885"/>
                  <a:gd name="connsiteY11" fmla="*/ 0 h 266991"/>
                  <a:gd name="connsiteX12" fmla="*/ 76280 w 475885"/>
                  <a:gd name="connsiteY12" fmla="*/ 119148 h 266991"/>
                  <a:gd name="connsiteX0" fmla="*/ 76280 w 475885"/>
                  <a:gd name="connsiteY0" fmla="*/ 107881 h 255724"/>
                  <a:gd name="connsiteX1" fmla="*/ 26688 w 475885"/>
                  <a:gd name="connsiteY1" fmla="*/ 105908 h 255724"/>
                  <a:gd name="connsiteX2" fmla="*/ 140 w 475885"/>
                  <a:gd name="connsiteY2" fmla="*/ 92013 h 255724"/>
                  <a:gd name="connsiteX3" fmla="*/ 16940 w 475885"/>
                  <a:gd name="connsiteY3" fmla="*/ 255724 h 255724"/>
                  <a:gd name="connsiteX4" fmla="*/ 158288 w 475885"/>
                  <a:gd name="connsiteY4" fmla="*/ 77730 h 255724"/>
                  <a:gd name="connsiteX5" fmla="*/ 296146 w 475885"/>
                  <a:gd name="connsiteY5" fmla="*/ 250489 h 255724"/>
                  <a:gd name="connsiteX6" fmla="*/ 407829 w 475885"/>
                  <a:gd name="connsiteY6" fmla="*/ 123101 h 255724"/>
                  <a:gd name="connsiteX7" fmla="*/ 475885 w 475885"/>
                  <a:gd name="connsiteY7" fmla="*/ 121356 h 255724"/>
                  <a:gd name="connsiteX8" fmla="*/ 470650 w 475885"/>
                  <a:gd name="connsiteY8" fmla="*/ 67260 h 255724"/>
                  <a:gd name="connsiteX9" fmla="*/ 381653 w 475885"/>
                  <a:gd name="connsiteY9" fmla="*/ 69005 h 255724"/>
                  <a:gd name="connsiteX10" fmla="*/ 299636 w 475885"/>
                  <a:gd name="connsiteY10" fmla="*/ 159747 h 255724"/>
                  <a:gd name="connsiteX11" fmla="*/ 164337 w 475885"/>
                  <a:gd name="connsiteY11" fmla="*/ 0 h 255724"/>
                  <a:gd name="connsiteX12" fmla="*/ 76280 w 475885"/>
                  <a:gd name="connsiteY12" fmla="*/ 107881 h 255724"/>
                  <a:gd name="connsiteX0" fmla="*/ 87464 w 475885"/>
                  <a:gd name="connsiteY0" fmla="*/ 105627 h 255724"/>
                  <a:gd name="connsiteX1" fmla="*/ 26688 w 475885"/>
                  <a:gd name="connsiteY1" fmla="*/ 105908 h 255724"/>
                  <a:gd name="connsiteX2" fmla="*/ 140 w 475885"/>
                  <a:gd name="connsiteY2" fmla="*/ 92013 h 255724"/>
                  <a:gd name="connsiteX3" fmla="*/ 16940 w 475885"/>
                  <a:gd name="connsiteY3" fmla="*/ 255724 h 255724"/>
                  <a:gd name="connsiteX4" fmla="*/ 158288 w 475885"/>
                  <a:gd name="connsiteY4" fmla="*/ 77730 h 255724"/>
                  <a:gd name="connsiteX5" fmla="*/ 296146 w 475885"/>
                  <a:gd name="connsiteY5" fmla="*/ 250489 h 255724"/>
                  <a:gd name="connsiteX6" fmla="*/ 407829 w 475885"/>
                  <a:gd name="connsiteY6" fmla="*/ 123101 h 255724"/>
                  <a:gd name="connsiteX7" fmla="*/ 475885 w 475885"/>
                  <a:gd name="connsiteY7" fmla="*/ 121356 h 255724"/>
                  <a:gd name="connsiteX8" fmla="*/ 470650 w 475885"/>
                  <a:gd name="connsiteY8" fmla="*/ 67260 h 255724"/>
                  <a:gd name="connsiteX9" fmla="*/ 381653 w 475885"/>
                  <a:gd name="connsiteY9" fmla="*/ 69005 h 255724"/>
                  <a:gd name="connsiteX10" fmla="*/ 299636 w 475885"/>
                  <a:gd name="connsiteY10" fmla="*/ 159747 h 255724"/>
                  <a:gd name="connsiteX11" fmla="*/ 164337 w 475885"/>
                  <a:gd name="connsiteY11" fmla="*/ 0 h 255724"/>
                  <a:gd name="connsiteX12" fmla="*/ 87464 w 475885"/>
                  <a:gd name="connsiteY12" fmla="*/ 105627 h 255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5885" h="255724">
                    <a:moveTo>
                      <a:pt x="87464" y="105627"/>
                    </a:moveTo>
                    <a:cubicBezTo>
                      <a:pt x="64523" y="123278"/>
                      <a:pt x="39378" y="108553"/>
                      <a:pt x="26688" y="105908"/>
                    </a:cubicBezTo>
                    <a:cubicBezTo>
                      <a:pt x="13998" y="103263"/>
                      <a:pt x="1765" y="67044"/>
                      <a:pt x="140" y="92013"/>
                    </a:cubicBezTo>
                    <a:cubicBezTo>
                      <a:pt x="-1485" y="116982"/>
                      <a:pt x="11519" y="164400"/>
                      <a:pt x="16940" y="255724"/>
                    </a:cubicBezTo>
                    <a:lnTo>
                      <a:pt x="158288" y="77730"/>
                    </a:lnTo>
                    <a:lnTo>
                      <a:pt x="296146" y="250489"/>
                    </a:lnTo>
                    <a:lnTo>
                      <a:pt x="407829" y="123101"/>
                    </a:lnTo>
                    <a:lnTo>
                      <a:pt x="475885" y="121356"/>
                    </a:lnTo>
                    <a:lnTo>
                      <a:pt x="470650" y="67260"/>
                    </a:lnTo>
                    <a:lnTo>
                      <a:pt x="381653" y="69005"/>
                    </a:lnTo>
                    <a:lnTo>
                      <a:pt x="299636" y="159747"/>
                    </a:lnTo>
                    <a:lnTo>
                      <a:pt x="164337" y="0"/>
                    </a:lnTo>
                    <a:cubicBezTo>
                      <a:pt x="135606" y="44223"/>
                      <a:pt x="110406" y="87976"/>
                      <a:pt x="87464" y="105627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</p:grpSp>
      <p:grpSp>
        <p:nvGrpSpPr>
          <p:cNvPr id="16" name="Group 15" descr="Walter Wellbeing owl on Park Wise sign">
            <a:extLst>
              <a:ext uri="{FF2B5EF4-FFF2-40B4-BE49-F238E27FC236}">
                <a16:creationId xmlns:a16="http://schemas.microsoft.com/office/drawing/2014/main" id="{94F009AB-E275-79BC-6B2E-C2AD60F8A41B}"/>
              </a:ext>
            </a:extLst>
          </p:cNvPr>
          <p:cNvGrpSpPr>
            <a:grpSpLocks noChangeAspect="1"/>
          </p:cNvGrpSpPr>
          <p:nvPr/>
        </p:nvGrpSpPr>
        <p:grpSpPr>
          <a:xfrm>
            <a:off x="226397" y="262273"/>
            <a:ext cx="2085975" cy="3256596"/>
            <a:chOff x="0" y="0"/>
            <a:chExt cx="1390650" cy="217117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5331A16-096E-D553-85E7-7BEA4468186C}"/>
                </a:ext>
              </a:extLst>
            </p:cNvPr>
            <p:cNvGrpSpPr/>
            <p:nvPr/>
          </p:nvGrpSpPr>
          <p:grpSpPr>
            <a:xfrm>
              <a:off x="0" y="1022350"/>
              <a:ext cx="1390650" cy="1148820"/>
              <a:chOff x="0" y="0"/>
              <a:chExt cx="2129705" cy="1571716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A658C83C-A22D-CDB0-7979-AABB2E045C23}"/>
                  </a:ext>
                </a:extLst>
              </p:cNvPr>
              <p:cNvGrpSpPr/>
              <p:nvPr/>
            </p:nvGrpSpPr>
            <p:grpSpPr>
              <a:xfrm>
                <a:off x="0" y="0"/>
                <a:ext cx="2129705" cy="1571716"/>
                <a:chOff x="0" y="0"/>
                <a:chExt cx="2129705" cy="1571716"/>
              </a:xfrm>
            </p:grpSpPr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DCEFE6D6-A76E-F977-E1D6-818DB52D622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129705" cy="1571716"/>
                </a:xfrm>
                <a:prstGeom prst="roundRect">
                  <a:avLst>
                    <a:gd name="adj" fmla="val 2126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1CDF5BCD-B68C-E203-35B8-98169D76A1CA}"/>
                    </a:ext>
                  </a:extLst>
                </p:cNvPr>
                <p:cNvSpPr/>
                <p:nvPr/>
              </p:nvSpPr>
              <p:spPr>
                <a:xfrm>
                  <a:off x="47223" y="38637"/>
                  <a:ext cx="2036445" cy="1502410"/>
                </a:xfrm>
                <a:prstGeom prst="roundRect">
                  <a:avLst>
                    <a:gd name="adj" fmla="val 19266"/>
                  </a:avLst>
                </a:prstGeom>
                <a:solidFill>
                  <a:srgbClr val="FFC61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3D7E7272-F732-BD6D-6BC0-E36DFD72B2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3437" y="163134"/>
                <a:ext cx="1463676" cy="1216026"/>
              </a:xfrm>
              <a:prstGeom prst="rect">
                <a:avLst/>
              </a:prstGeom>
            </p:spPr>
          </p:pic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32C963B-1234-5C31-C99E-EC3FF125AD20}"/>
                </a:ext>
              </a:extLst>
            </p:cNvPr>
            <p:cNvGrpSpPr/>
            <p:nvPr/>
          </p:nvGrpSpPr>
          <p:grpSpPr bwMode="auto">
            <a:xfrm>
              <a:off x="114300" y="0"/>
              <a:ext cx="1149350" cy="1141580"/>
              <a:chOff x="0" y="0"/>
              <a:chExt cx="3380" cy="3720"/>
            </a:xfrm>
            <a:solidFill>
              <a:schemeClr val="bg1"/>
            </a:solidFill>
          </p:grpSpPr>
          <p:sp>
            <p:nvSpPr>
              <p:cNvPr id="49" name="Freeform 3">
                <a:extLst>
                  <a:ext uri="{FF2B5EF4-FFF2-40B4-BE49-F238E27FC236}">
                    <a16:creationId xmlns:a16="http://schemas.microsoft.com/office/drawing/2014/main" id="{78E2CF4E-C2E6-AA9C-2EFE-25AEFE0C91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Freeform 4">
                <a:extLst>
                  <a:ext uri="{FF2B5EF4-FFF2-40B4-BE49-F238E27FC236}">
                    <a16:creationId xmlns:a16="http://schemas.microsoft.com/office/drawing/2014/main" id="{21B893B6-0BD9-F57F-C78D-08C16377056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9D4705D-6151-6613-259A-A2C3EFE1D42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Freeform 6">
                <a:extLst>
                  <a:ext uri="{FF2B5EF4-FFF2-40B4-BE49-F238E27FC236}">
                    <a16:creationId xmlns:a16="http://schemas.microsoft.com/office/drawing/2014/main" id="{B3012E1E-D837-F8E9-12A1-C046626531D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" name="Freeform 7">
                <a:extLst>
                  <a:ext uri="{FF2B5EF4-FFF2-40B4-BE49-F238E27FC236}">
                    <a16:creationId xmlns:a16="http://schemas.microsoft.com/office/drawing/2014/main" id="{A9783ED0-9B2D-8C23-C6EB-BDB82BCD04C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C4B2976F-630D-5B2A-1520-85B17FE5E30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692AB410-9DB5-C2C9-0F27-0E5F0191FB9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E6C1F3E6-A9B6-E1DA-11B0-B6D4AAF1553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" name="Freeform 11">
                <a:extLst>
                  <a:ext uri="{FF2B5EF4-FFF2-40B4-BE49-F238E27FC236}">
                    <a16:creationId xmlns:a16="http://schemas.microsoft.com/office/drawing/2014/main" id="{28662F04-BEEC-1D61-98F7-F28DB7ECF91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CBBF00A2-3081-786A-B521-5F19F2801A0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85ACDE3-ACFF-16EB-3FC3-2EEA9A559D5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Freeform 14">
                <a:extLst>
                  <a:ext uri="{FF2B5EF4-FFF2-40B4-BE49-F238E27FC236}">
                    <a16:creationId xmlns:a16="http://schemas.microsoft.com/office/drawing/2014/main" id="{EE1AB9A6-FCDB-385A-F34E-255356E1F2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9BEAD8EB-226A-E3AC-5F21-4FAE9D7BCE6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  <a:grpFill/>
            </p:grpSpPr>
            <p:sp>
              <p:nvSpPr>
                <p:cNvPr id="62" name="Freeform: Shape 5">
                  <a:extLst>
                    <a:ext uri="{FF2B5EF4-FFF2-40B4-BE49-F238E27FC236}">
                      <a16:creationId xmlns:a16="http://schemas.microsoft.com/office/drawing/2014/main" id="{32EB1128-E11F-7E59-CFDE-CA3CDE504A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AutoShape 17">
                  <a:extLst>
                    <a:ext uri="{FF2B5EF4-FFF2-40B4-BE49-F238E27FC236}">
                      <a16:creationId xmlns:a16="http://schemas.microsoft.com/office/drawing/2014/main" id="{98422666-50AA-21CA-36D8-300838826A5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AutoShape 18">
                  <a:extLst>
                    <a:ext uri="{FF2B5EF4-FFF2-40B4-BE49-F238E27FC236}">
                      <a16:creationId xmlns:a16="http://schemas.microsoft.com/office/drawing/2014/main" id="{A847B8EE-D7EC-8361-A61C-E8EE42CB028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0FC997A7-43D2-33DD-5B12-0608D91EDE2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" name="AutoShape 20">
                  <a:extLst>
                    <a:ext uri="{FF2B5EF4-FFF2-40B4-BE49-F238E27FC236}">
                      <a16:creationId xmlns:a16="http://schemas.microsoft.com/office/drawing/2014/main" id="{FE86BA5B-5AFC-27A2-C9F1-0A6F0DD4A13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E5692BF-CD6E-AA46-D6D3-F0D493C64CF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DB2B77CF-3047-80F7-7830-63DD441EA0D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A6B96A05-9B11-5041-3CBD-9D677C0D33D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8B246BC9-B25E-7CEF-040A-85C26F7DDF9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6C6FF566-0FCC-CF52-A40C-B8519A00EED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E5C26614-3740-C103-06F6-F1716EAD9B7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7E73A4EA-67AA-042C-6274-B821FBE313C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4" name="Freeform 28">
                  <a:extLst>
                    <a:ext uri="{FF2B5EF4-FFF2-40B4-BE49-F238E27FC236}">
                      <a16:creationId xmlns:a16="http://schemas.microsoft.com/office/drawing/2014/main" id="{CC5EA00F-E830-DDC0-38C7-5EC8238F26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5" name="Freeform 29">
                  <a:extLst>
                    <a:ext uri="{FF2B5EF4-FFF2-40B4-BE49-F238E27FC236}">
                      <a16:creationId xmlns:a16="http://schemas.microsoft.com/office/drawing/2014/main" id="{A78CC19A-6E67-3EDD-C38D-87ED92AB5B1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0D38DB34-18F3-661A-69D4-CE2CCF81339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8AFDFD29-9424-E220-7BAD-13D27D9CB6A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1C85B7B-CBFE-CFD2-5EE6-33559F8DD54B}"/>
                </a:ext>
              </a:extLst>
            </p:cNvPr>
            <p:cNvGrpSpPr/>
            <p:nvPr/>
          </p:nvGrpSpPr>
          <p:grpSpPr bwMode="auto">
            <a:xfrm>
              <a:off x="139700" y="38100"/>
              <a:ext cx="1092202" cy="1062986"/>
              <a:chOff x="0" y="0"/>
              <a:chExt cx="3380" cy="3720"/>
            </a:xfrm>
          </p:grpSpPr>
          <p:sp>
            <p:nvSpPr>
              <p:cNvPr id="20" name="Freeform 3">
                <a:extLst>
                  <a:ext uri="{FF2B5EF4-FFF2-40B4-BE49-F238E27FC236}">
                    <a16:creationId xmlns:a16="http://schemas.microsoft.com/office/drawing/2014/main" id="{26F0EAAB-AA1B-9815-955A-A0E9D58A3B7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4">
                <a:extLst>
                  <a:ext uri="{FF2B5EF4-FFF2-40B4-BE49-F238E27FC236}">
                    <a16:creationId xmlns:a16="http://schemas.microsoft.com/office/drawing/2014/main" id="{318F0C27-0F2D-40F5-4B3B-B9697C8F52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DAB01940-5248-D239-9CCD-BF43D8CDE2F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Freeform 6">
                <a:extLst>
                  <a:ext uri="{FF2B5EF4-FFF2-40B4-BE49-F238E27FC236}">
                    <a16:creationId xmlns:a16="http://schemas.microsoft.com/office/drawing/2014/main" id="{AC229237-74AE-1EFA-93C8-2FEF09F2F1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7">
                <a:extLst>
                  <a:ext uri="{FF2B5EF4-FFF2-40B4-BE49-F238E27FC236}">
                    <a16:creationId xmlns:a16="http://schemas.microsoft.com/office/drawing/2014/main" id="{7DB58209-AC68-0D72-8C64-D8490FD201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97D1B3E0-07FD-E612-03AE-3B87A7E7CB3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5164052F-896E-5E23-B341-3084AF16A50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F822ECF-8FDF-64D1-7AFE-6D9867DE29A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AA8BB9E0-97EB-7FFC-3DA0-6C5D3491EC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775F617-3CF8-5340-5204-02F4D08348B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1474CEF5-7722-37C0-571B-E19B098B390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14">
                <a:extLst>
                  <a:ext uri="{FF2B5EF4-FFF2-40B4-BE49-F238E27FC236}">
                    <a16:creationId xmlns:a16="http://schemas.microsoft.com/office/drawing/2014/main" id="{FC962995-BCB1-D93E-49D5-FC8F535527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202C38D8-711C-4D79-8F6F-4B8D6CBE037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</p:grpSpPr>
            <p:sp>
              <p:nvSpPr>
                <p:cNvPr id="33" name="Freeform: Shape 5">
                  <a:extLst>
                    <a:ext uri="{FF2B5EF4-FFF2-40B4-BE49-F238E27FC236}">
                      <a16:creationId xmlns:a16="http://schemas.microsoft.com/office/drawing/2014/main" id="{12706EE1-B751-BF03-3E21-2AB40096EB5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AutoShape 17">
                  <a:extLst>
                    <a:ext uri="{FF2B5EF4-FFF2-40B4-BE49-F238E27FC236}">
                      <a16:creationId xmlns:a16="http://schemas.microsoft.com/office/drawing/2014/main" id="{C59C32D9-EBC9-FFCA-B9A2-B2DF2F119FC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AutoShape 18">
                  <a:extLst>
                    <a:ext uri="{FF2B5EF4-FFF2-40B4-BE49-F238E27FC236}">
                      <a16:creationId xmlns:a16="http://schemas.microsoft.com/office/drawing/2014/main" id="{049B6C1A-2C7F-979C-1762-8F52C564F13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3522385C-28FF-C0B5-67F1-11A01938B2B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AutoShape 20">
                  <a:extLst>
                    <a:ext uri="{FF2B5EF4-FFF2-40B4-BE49-F238E27FC236}">
                      <a16:creationId xmlns:a16="http://schemas.microsoft.com/office/drawing/2014/main" id="{BC5A05AE-54E7-03F6-EAB4-01906BB91C1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B8BBA2FA-B95B-2473-E34D-DBBB0760FFE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AA12CE34-AA91-9ECA-6C6E-F2F388AC3C1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CBC2DE0D-88F1-7A3B-790C-D6A7DA8E2D8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222A3229-DFBA-1467-C2CE-53823D8888E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DBAC2953-9B63-131D-A1FD-7446EA6203A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4EDBE72-339D-F731-E4EB-3BAB3817E71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AE35A97E-893B-71B3-52A9-83ED4666F2C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5" name="Freeform 28">
                  <a:extLst>
                    <a:ext uri="{FF2B5EF4-FFF2-40B4-BE49-F238E27FC236}">
                      <a16:creationId xmlns:a16="http://schemas.microsoft.com/office/drawing/2014/main" id="{7E6CE47C-2646-AE1B-0625-72A2A53DD7B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6" name="Freeform 29">
                  <a:extLst>
                    <a:ext uri="{FF2B5EF4-FFF2-40B4-BE49-F238E27FC236}">
                      <a16:creationId xmlns:a16="http://schemas.microsoft.com/office/drawing/2014/main" id="{AA6A1B84-986A-1473-ABE6-B9FD86AD52E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B246C8E-DED3-9C89-F8B2-D05B1D8231F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C3457DD-17DA-AD4D-FE20-A9BEC896DB8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82" name="Text Box 1317664421">
            <a:extLst>
              <a:ext uri="{FF2B5EF4-FFF2-40B4-BE49-F238E27FC236}">
                <a16:creationId xmlns:a16="http://schemas.microsoft.com/office/drawing/2014/main" id="{0BE02118-54D2-BF07-9B80-0D9C9FFBF4ED}"/>
              </a:ext>
            </a:extLst>
          </p:cNvPr>
          <p:cNvSpPr txBox="1"/>
          <p:nvPr/>
        </p:nvSpPr>
        <p:spPr>
          <a:xfrm>
            <a:off x="2415931" y="740199"/>
            <a:ext cx="3629660" cy="5594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solidFill>
                  <a:srgbClr val="FFC000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Park Wise</a:t>
            </a:r>
            <a:endParaRPr lang="en-GB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 Box 1967158503">
            <a:extLst>
              <a:ext uri="{FF2B5EF4-FFF2-40B4-BE49-F238E27FC236}">
                <a16:creationId xmlns:a16="http://schemas.microsoft.com/office/drawing/2014/main" id="{59C578A7-88D0-BA9F-7418-E152F11315EA}"/>
              </a:ext>
            </a:extLst>
          </p:cNvPr>
          <p:cNvSpPr txBox="1"/>
          <p:nvPr/>
        </p:nvSpPr>
        <p:spPr>
          <a:xfrm>
            <a:off x="1155041" y="1484514"/>
            <a:ext cx="5433670" cy="357109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260475"/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Remind the driver not to stop or park on the yellow zig zag lines. 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60475"/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 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60475"/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Park away from school and walk or wheel the last distance if you can.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60475" marR="1725295"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31570"/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Remind the driver not to park on the pavement and not to block dropped kerbs and driveways.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31570"/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1131570"/>
            <a:r>
              <a:rPr lang="en-GB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Remind the driver to turn the engine off when waiting.</a:t>
            </a:r>
            <a:endParaRPr lang="en-GB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84" name="Group 83" descr="derby and derbyshire road safety partnership logo">
            <a:extLst>
              <a:ext uri="{FF2B5EF4-FFF2-40B4-BE49-F238E27FC236}">
                <a16:creationId xmlns:a16="http://schemas.microsoft.com/office/drawing/2014/main" id="{79A27AF8-00F7-2798-8DCE-F924B13F4AB5}"/>
              </a:ext>
            </a:extLst>
          </p:cNvPr>
          <p:cNvGrpSpPr/>
          <p:nvPr/>
        </p:nvGrpSpPr>
        <p:grpSpPr>
          <a:xfrm>
            <a:off x="10289858" y="149002"/>
            <a:ext cx="1693545" cy="615950"/>
            <a:chOff x="0" y="0"/>
            <a:chExt cx="1286510" cy="495300"/>
          </a:xfrm>
        </p:grpSpPr>
        <p:sp>
          <p:nvSpPr>
            <p:cNvPr id="85" name="Rectangle: Rounded Corners 84">
              <a:extLst>
                <a:ext uri="{FF2B5EF4-FFF2-40B4-BE49-F238E27FC236}">
                  <a16:creationId xmlns:a16="http://schemas.microsoft.com/office/drawing/2014/main" id="{0E7CC67F-1DF9-7438-CC5E-B52AE55BFAC7}"/>
                </a:ext>
              </a:extLst>
            </p:cNvPr>
            <p:cNvSpPr/>
            <p:nvPr/>
          </p:nvSpPr>
          <p:spPr>
            <a:xfrm>
              <a:off x="0" y="0"/>
              <a:ext cx="1286510" cy="495300"/>
            </a:xfrm>
            <a:prstGeom prst="roundRect">
              <a:avLst>
                <a:gd name="adj" fmla="val 609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B6212AED-6A10-818B-16CC-6D0C654C6A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984" y="34738"/>
              <a:ext cx="1198245" cy="4508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93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65C6-6C68-7EF4-2EAE-4D277D4FD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755" y="144901"/>
            <a:ext cx="7338532" cy="2700670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Have a great Travel Smart week moving your feet to the Travel Smart beat!</a:t>
            </a:r>
            <a:br>
              <a:rPr lang="en-GB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76" name="Picture 75" descr="A group of owls singing&#10;&#10;">
            <a:extLst>
              <a:ext uri="{FF2B5EF4-FFF2-40B4-BE49-F238E27FC236}">
                <a16:creationId xmlns:a16="http://schemas.microsoft.com/office/drawing/2014/main" id="{D657BC52-B0CA-9F2F-6BD8-8D13D34080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8" y="0"/>
            <a:ext cx="1216946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3205C9-96B8-A529-8CDD-9B5AA53624A5}"/>
              </a:ext>
            </a:extLst>
          </p:cNvPr>
          <p:cNvSpPr txBox="1"/>
          <p:nvPr/>
        </p:nvSpPr>
        <p:spPr>
          <a:xfrm>
            <a:off x="2022763" y="443345"/>
            <a:ext cx="65165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Have a great Travel Smart week moving your feet 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to the Travel Smart beat!</a:t>
            </a:r>
            <a:endParaRPr lang="en-GB" sz="3200" dirty="0"/>
          </a:p>
        </p:txBody>
      </p:sp>
      <p:sp>
        <p:nvSpPr>
          <p:cNvPr id="78" name="Speech Bubble: Rectangle with Corners Rounded 77" descr="speech bubble">
            <a:extLst>
              <a:ext uri="{FF2B5EF4-FFF2-40B4-BE49-F238E27FC236}">
                <a16:creationId xmlns:a16="http://schemas.microsoft.com/office/drawing/2014/main" id="{A2D08F36-D1FE-D3C3-80D1-F27505CD3BF1}"/>
              </a:ext>
            </a:extLst>
          </p:cNvPr>
          <p:cNvSpPr/>
          <p:nvPr/>
        </p:nvSpPr>
        <p:spPr>
          <a:xfrm>
            <a:off x="8583712" y="705664"/>
            <a:ext cx="3042902" cy="1854892"/>
          </a:xfrm>
          <a:prstGeom prst="wedgeRoundRectCallout">
            <a:avLst>
              <a:gd name="adj1" fmla="val 34060"/>
              <a:gd name="adj2" fmla="val 5792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89F2B6-6C17-3D1D-080F-0529A4113BCC}"/>
              </a:ext>
            </a:extLst>
          </p:cNvPr>
          <p:cNvSpPr txBox="1"/>
          <p:nvPr/>
        </p:nvSpPr>
        <p:spPr>
          <a:xfrm>
            <a:off x="8569573" y="944912"/>
            <a:ext cx="30358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Share your top 10 playlist that</a:t>
            </a:r>
            <a:r>
              <a:rPr lang="en-GB" b="1" i="0" u="none" strike="noStrike" dirty="0">
                <a:latin typeface="Arial" panose="020B0604020202020204" pitchFamily="34" charset="0"/>
                <a:cs typeface="Arial" panose="020B0604020202020204" pitchFamily="34" charset="0"/>
              </a:rPr>
              <a:t> helps put the </a:t>
            </a:r>
          </a:p>
          <a:p>
            <a:pPr algn="ctr"/>
            <a:r>
              <a:rPr lang="en-GB" b="1" i="0" u="none" strike="noStrike" dirty="0">
                <a:latin typeface="Arial" panose="020B0604020202020204" pitchFamily="34" charset="0"/>
                <a:cs typeface="Arial" panose="020B0604020202020204" pitchFamily="34" charset="0"/>
              </a:rPr>
              <a:t>smiles in your miles</a:t>
            </a:r>
          </a:p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@be_travel_smart</a:t>
            </a:r>
          </a:p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#TravelSmartTunes</a:t>
            </a:r>
          </a:p>
        </p:txBody>
      </p:sp>
      <p:grpSp>
        <p:nvGrpSpPr>
          <p:cNvPr id="13" name="Group 12" descr="walter wellbeing owl">
            <a:extLst>
              <a:ext uri="{FF2B5EF4-FFF2-40B4-BE49-F238E27FC236}">
                <a16:creationId xmlns:a16="http://schemas.microsoft.com/office/drawing/2014/main" id="{3F58BFB1-D1F6-FFC5-DE1D-D90B3AA60620}"/>
              </a:ext>
            </a:extLst>
          </p:cNvPr>
          <p:cNvGrpSpPr/>
          <p:nvPr/>
        </p:nvGrpSpPr>
        <p:grpSpPr>
          <a:xfrm>
            <a:off x="10826366" y="2734475"/>
            <a:ext cx="1149350" cy="1141096"/>
            <a:chOff x="0" y="0"/>
            <a:chExt cx="1149350" cy="114158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9BE2F04-C9F3-76BD-4169-84EE433B6351}"/>
                </a:ext>
              </a:extLst>
            </p:cNvPr>
            <p:cNvGrpSpPr/>
            <p:nvPr/>
          </p:nvGrpSpPr>
          <p:grpSpPr bwMode="auto">
            <a:xfrm>
              <a:off x="0" y="0"/>
              <a:ext cx="1149350" cy="1141580"/>
              <a:chOff x="0" y="0"/>
              <a:chExt cx="3380" cy="3720"/>
            </a:xfrm>
            <a:solidFill>
              <a:schemeClr val="bg1"/>
            </a:solidFill>
          </p:grpSpPr>
          <p:sp>
            <p:nvSpPr>
              <p:cNvPr id="45" name="Freeform 3">
                <a:extLst>
                  <a:ext uri="{FF2B5EF4-FFF2-40B4-BE49-F238E27FC236}">
                    <a16:creationId xmlns:a16="http://schemas.microsoft.com/office/drawing/2014/main" id="{996CA69E-2124-9796-149A-53B28DC403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Freeform 4">
                <a:extLst>
                  <a:ext uri="{FF2B5EF4-FFF2-40B4-BE49-F238E27FC236}">
                    <a16:creationId xmlns:a16="http://schemas.microsoft.com/office/drawing/2014/main" id="{048D9969-F023-D9E8-0452-F34AE252160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2A1ACFB5-20A5-CFF5-50B8-CBADC9FE7A1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Freeform 6">
                <a:extLst>
                  <a:ext uri="{FF2B5EF4-FFF2-40B4-BE49-F238E27FC236}">
                    <a16:creationId xmlns:a16="http://schemas.microsoft.com/office/drawing/2014/main" id="{DAC269A6-5C5F-E8B1-5909-BE0ABB8B33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Freeform 7">
                <a:extLst>
                  <a:ext uri="{FF2B5EF4-FFF2-40B4-BE49-F238E27FC236}">
                    <a16:creationId xmlns:a16="http://schemas.microsoft.com/office/drawing/2014/main" id="{56BD25EA-2059-1D92-AEEF-376A53DC68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69AA99C-BD73-DC6E-9522-702F6A0F723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34CEC52-D3ED-2CE0-A588-10C3FAC4592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095C09EF-5710-E835-1E9F-979C608C065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" name="Freeform 11">
                <a:extLst>
                  <a:ext uri="{FF2B5EF4-FFF2-40B4-BE49-F238E27FC236}">
                    <a16:creationId xmlns:a16="http://schemas.microsoft.com/office/drawing/2014/main" id="{4E93B030-BBA2-E490-07F9-7762378CDE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360AE72-794B-5E6B-3FB8-E54E0706800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6F936193-3570-6E9B-1A43-C30CF36890C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Freeform 14">
                <a:extLst>
                  <a:ext uri="{FF2B5EF4-FFF2-40B4-BE49-F238E27FC236}">
                    <a16:creationId xmlns:a16="http://schemas.microsoft.com/office/drawing/2014/main" id="{D44BBFB0-CB5D-CB39-1889-6E003CD85C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5EE03352-7B3A-07A6-9752-DBA2E1973BB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  <a:grpFill/>
            </p:grpSpPr>
            <p:sp>
              <p:nvSpPr>
                <p:cNvPr id="58" name="Freeform: Shape 5">
                  <a:extLst>
                    <a:ext uri="{FF2B5EF4-FFF2-40B4-BE49-F238E27FC236}">
                      <a16:creationId xmlns:a16="http://schemas.microsoft.com/office/drawing/2014/main" id="{01A9B16F-C7F1-EFA6-1DEE-575FDA753FB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9" name="AutoShape 17">
                  <a:extLst>
                    <a:ext uri="{FF2B5EF4-FFF2-40B4-BE49-F238E27FC236}">
                      <a16:creationId xmlns:a16="http://schemas.microsoft.com/office/drawing/2014/main" id="{11924ADE-FF3D-908D-38B0-F5B65867925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0" name="AutoShape 18">
                  <a:extLst>
                    <a:ext uri="{FF2B5EF4-FFF2-40B4-BE49-F238E27FC236}">
                      <a16:creationId xmlns:a16="http://schemas.microsoft.com/office/drawing/2014/main" id="{A11B3377-791F-8A8C-2547-739B29CE35B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D87A427C-9E09-7B30-4C1B-C303904A99A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" name="AutoShape 20">
                  <a:extLst>
                    <a:ext uri="{FF2B5EF4-FFF2-40B4-BE49-F238E27FC236}">
                      <a16:creationId xmlns:a16="http://schemas.microsoft.com/office/drawing/2014/main" id="{B48AA191-40B7-9395-4E03-AA5C86A610C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434D8780-5861-B018-F771-0662F8BD9DB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454BBE92-F3ED-9DA9-2CF3-1B6105DCDF1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1B26B1EA-7BC2-9746-9AD0-2920EAB009E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CBE55291-7AD0-296F-65D7-AA3F6A6E5EE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BF85AA1-5E07-DA9E-0C4D-86726B260E4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4BA98647-8B87-A8EF-3BA6-D7EFAE470AB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D439CF4C-31A8-0A80-4E08-04A031FF3A7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" name="Freeform 28">
                  <a:extLst>
                    <a:ext uri="{FF2B5EF4-FFF2-40B4-BE49-F238E27FC236}">
                      <a16:creationId xmlns:a16="http://schemas.microsoft.com/office/drawing/2014/main" id="{AD53C831-3907-CDCD-BBE5-F2F5EF499DE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" name="Freeform 29">
                  <a:extLst>
                    <a:ext uri="{FF2B5EF4-FFF2-40B4-BE49-F238E27FC236}">
                      <a16:creationId xmlns:a16="http://schemas.microsoft.com/office/drawing/2014/main" id="{2A308467-A2AC-1758-8F3B-0D1969E9CCA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EA0B3721-0EC8-EF38-8C74-DE43B86B967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69F4425E-F11E-7A2B-0347-7E7582CF411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FA66AC2-5591-C600-F12A-51FB0826CE41}"/>
                </a:ext>
              </a:extLst>
            </p:cNvPr>
            <p:cNvGrpSpPr/>
            <p:nvPr/>
          </p:nvGrpSpPr>
          <p:grpSpPr bwMode="auto">
            <a:xfrm>
              <a:off x="27951" y="25290"/>
              <a:ext cx="1092202" cy="1094844"/>
              <a:chOff x="0" y="0"/>
              <a:chExt cx="3380" cy="3720"/>
            </a:xfrm>
          </p:grpSpPr>
          <p:sp>
            <p:nvSpPr>
              <p:cNvPr id="16" name="Freeform 3">
                <a:extLst>
                  <a:ext uri="{FF2B5EF4-FFF2-40B4-BE49-F238E27FC236}">
                    <a16:creationId xmlns:a16="http://schemas.microsoft.com/office/drawing/2014/main" id="{C634349C-3D4E-3BCD-7656-9D86D226A31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4">
                <a:extLst>
                  <a:ext uri="{FF2B5EF4-FFF2-40B4-BE49-F238E27FC236}">
                    <a16:creationId xmlns:a16="http://schemas.microsoft.com/office/drawing/2014/main" id="{8BE3C177-F867-1C29-7DF0-C47B9765ECB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6FC3470-BBC6-2D5D-4E20-F1C2E93F3F9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9A213C03-EECF-0ADD-13F3-42384B0C4C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F69075ED-C64D-EA2A-3A6B-F1E1A3C400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D9D27E2-4EE1-2774-6C2A-8C177204F18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481FFFE-9630-016A-0CB0-B2A274944AA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3288388-3249-8A86-5005-C0A97EC52CF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11">
                <a:extLst>
                  <a:ext uri="{FF2B5EF4-FFF2-40B4-BE49-F238E27FC236}">
                    <a16:creationId xmlns:a16="http://schemas.microsoft.com/office/drawing/2014/main" id="{E37808BC-F4A2-5EB8-8728-624ACEA416E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3063769-F3F7-A5EF-F395-C4E640EDF59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01813A8-3A53-BD64-F2A6-8A6C13D922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Freeform 14">
                <a:extLst>
                  <a:ext uri="{FF2B5EF4-FFF2-40B4-BE49-F238E27FC236}">
                    <a16:creationId xmlns:a16="http://schemas.microsoft.com/office/drawing/2014/main" id="{93241644-E8C6-6D7E-4944-54C86192E0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F7DBC0FE-3AA3-117E-3E3D-429FC98E48A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</p:grpSpPr>
            <p:sp>
              <p:nvSpPr>
                <p:cNvPr id="29" name="Freeform: Shape 5">
                  <a:extLst>
                    <a:ext uri="{FF2B5EF4-FFF2-40B4-BE49-F238E27FC236}">
                      <a16:creationId xmlns:a16="http://schemas.microsoft.com/office/drawing/2014/main" id="{D2447ACE-4C91-A493-01FB-7FFE734DD0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" name="AutoShape 17">
                  <a:extLst>
                    <a:ext uri="{FF2B5EF4-FFF2-40B4-BE49-F238E27FC236}">
                      <a16:creationId xmlns:a16="http://schemas.microsoft.com/office/drawing/2014/main" id="{B6EA6AA0-5A03-97CF-3172-7C608F9E22F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" name="AutoShape 18">
                  <a:extLst>
                    <a:ext uri="{FF2B5EF4-FFF2-40B4-BE49-F238E27FC236}">
                      <a16:creationId xmlns:a16="http://schemas.microsoft.com/office/drawing/2014/main" id="{6B82D7FF-F141-A6ED-9B3F-215AB16CD99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89CE6BEE-3789-A67E-584A-D0B0860EDCC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AutoShape 20">
                  <a:extLst>
                    <a:ext uri="{FF2B5EF4-FFF2-40B4-BE49-F238E27FC236}">
                      <a16:creationId xmlns:a16="http://schemas.microsoft.com/office/drawing/2014/main" id="{CD610CDC-66F5-F014-132D-7F263382E7F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861C8C1B-0060-BAA8-870A-DA910597102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9C03293D-8EA2-4B6C-1063-F57902A7F52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CC4C49EE-830D-8012-4277-2F8CF19A9B5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74F0AC93-CCB3-C992-2060-368F8218236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CA3DF51B-CB1F-5FED-1979-3AD59D58EED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FCAFF813-E952-A809-7A2A-3879ACCE526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99C3C1FD-2EF5-60A2-F2EB-3DD7A707918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" name="Freeform 28">
                  <a:extLst>
                    <a:ext uri="{FF2B5EF4-FFF2-40B4-BE49-F238E27FC236}">
                      <a16:creationId xmlns:a16="http://schemas.microsoft.com/office/drawing/2014/main" id="{BDDC7743-162B-74EC-DD90-9670448D0A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2" name="Freeform 29">
                  <a:extLst>
                    <a:ext uri="{FF2B5EF4-FFF2-40B4-BE49-F238E27FC236}">
                      <a16:creationId xmlns:a16="http://schemas.microsoft.com/office/drawing/2014/main" id="{97840B2C-F598-1D87-FCD1-BF55D891BC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22F35BCA-E4E2-A8AD-DBFF-641E19AFE21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9F58272B-25A7-4F69-728C-DA21CE5F098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74" name="Group 73" descr="travel smart play list">
            <a:extLst>
              <a:ext uri="{FF2B5EF4-FFF2-40B4-BE49-F238E27FC236}">
                <a16:creationId xmlns:a16="http://schemas.microsoft.com/office/drawing/2014/main" id="{502552BB-C688-E096-5BE7-E22CE34607F8}"/>
              </a:ext>
            </a:extLst>
          </p:cNvPr>
          <p:cNvGrpSpPr/>
          <p:nvPr/>
        </p:nvGrpSpPr>
        <p:grpSpPr>
          <a:xfrm rot="21011456">
            <a:off x="9569721" y="4017624"/>
            <a:ext cx="2174230" cy="2907366"/>
            <a:chOff x="9542834" y="3816359"/>
            <a:chExt cx="2174230" cy="290736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36BBAB4-0178-7480-5473-534911416F0D}"/>
                </a:ext>
              </a:extLst>
            </p:cNvPr>
            <p:cNvSpPr/>
            <p:nvPr/>
          </p:nvSpPr>
          <p:spPr>
            <a:xfrm>
              <a:off x="9542834" y="3816359"/>
              <a:ext cx="2174230" cy="290736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 descr="A list of tasks with numbers&#10;&#10;AI-generated content may be incorrect.">
              <a:extLst>
                <a:ext uri="{FF2B5EF4-FFF2-40B4-BE49-F238E27FC236}">
                  <a16:creationId xmlns:a16="http://schemas.microsoft.com/office/drawing/2014/main" id="{B3B16D82-9891-FD26-08E0-C6829112A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69244">
              <a:off x="9650210" y="3942185"/>
              <a:ext cx="1936750" cy="2692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965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AFBBA0375F9A488C84BA5C0C9B0C5E" ma:contentTypeVersion="25" ma:contentTypeDescription="Create a new document." ma:contentTypeScope="" ma:versionID="7d3e43956cc06533ceb0e71797712c0c">
  <xsd:schema xmlns:xsd="http://www.w3.org/2001/XMLSchema" xmlns:xs="http://www.w3.org/2001/XMLSchema" xmlns:p="http://schemas.microsoft.com/office/2006/metadata/properties" xmlns:ns2="2f88ee84-22ee-43a8-9b34-327afaecc87e" xmlns:ns3="66ed5a43-5aed-4bf4-9fef-753685a125d2" targetNamespace="http://schemas.microsoft.com/office/2006/metadata/properties" ma:root="true" ma:fieldsID="90aeee59526906c56e278b938f4086cd" ns2:_="" ns3:_="">
    <xsd:import namespace="2f88ee84-22ee-43a8-9b34-327afaecc87e"/>
    <xsd:import namespace="66ed5a43-5aed-4bf4-9fef-753685a125d2"/>
    <xsd:element name="properties">
      <xsd:complexType>
        <xsd:sequence>
          <xsd:element name="documentManagement">
            <xsd:complexType>
              <xsd:all>
                <xsd:element ref="ns2:mdad12741acb4253aa014861ef02c092" minOccurs="0"/>
                <xsd:element ref="ns3:TaxCatchAll" minOccurs="0"/>
                <xsd:element ref="ns2:i77ccaded8b24abfb286fb4ae7abde6d" minOccurs="0"/>
                <xsd:element ref="ns2:d196699515fe4986bdbc771e7d8e786b" minOccurs="0"/>
                <xsd:element ref="ns2:je7899fab64c4235a445015662b2109e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88ee84-22ee-43a8-9b34-327afaecc87e" elementFormDefault="qualified">
    <xsd:import namespace="http://schemas.microsoft.com/office/2006/documentManagement/types"/>
    <xsd:import namespace="http://schemas.microsoft.com/office/infopath/2007/PartnerControls"/>
    <xsd:element name="mdad12741acb4253aa014861ef02c092" ma:index="9" nillable="true" ma:taxonomy="true" ma:internalName="mdad12741acb4253aa014861ef02c092" ma:taxonomyFieldName="System_x002e_Collections_x002e_DictionaryEntry_x002e_Key" ma:displayName="Search Tags" ma:fieldId="{6dad1274-1acb-4253-aa01-4861ef02c092}" ma:taxonomyMulti="true" ma:sspId="32758402-1e16-4577-8300-bda3ead60d31" ma:termSetId="5b92efb4-c5ef-4e48-a7a1-8137c81412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77ccaded8b24abfb286fb4ae7abde6d" ma:index="12" nillable="true" ma:taxonomy="true" ma:internalName="i77ccaded8b24abfb286fb4ae7abde6d" ma:taxonomyFieldName="System_x002e_Collections_x002e_DictionaryEntry_x002e_Key0" ma:displayName="Department" ma:fieldId="{277ccade-d8b2-4abf-b286-fb4ae7abde6d}" ma:sspId="32758402-1e16-4577-8300-bda3ead60d31" ma:termSetId="8ed8c9ea-7052-4c1d-a4d7-b9c10bffea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196699515fe4986bdbc771e7d8e786b" ma:index="14" nillable="true" ma:taxonomy="true" ma:internalName="d196699515fe4986bdbc771e7d8e786b" ma:taxonomyFieldName="System_x002e_Collections_x002e_DictionaryEntry_x002e_Key1" ma:displayName="Company" ma:fieldId="{d1966995-15fe-4986-bdbc-771e7d8e786b}" ma:sspId="32758402-1e16-4577-8300-bda3ead60d31" ma:termSetId="8725dfb7-6227-4d2c-81f7-452283eab1d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e7899fab64c4235a445015662b2109e" ma:index="16" nillable="true" ma:taxonomy="true" ma:internalName="je7899fab64c4235a445015662b2109e" ma:taxonomyFieldName="System_x002e_Collections_x002e_DictionaryEntry_x002e_Key2" ma:displayName="Responsibility Unit" ma:fieldId="{3e7899fa-b64c-4235-a445-015662b2109e}" ma:sspId="32758402-1e16-4577-8300-bda3ead60d31" ma:termSetId="12107275-21c7-4c8d-8214-3d90ab2e9b7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32758402-1e16-4577-8300-bda3ead60d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ed5a43-5aed-4bf4-9fef-753685a125d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5fa285dd-0af9-479c-aedb-80ca28489e21}" ma:internalName="TaxCatchAll" ma:showField="CatchAllData" ma:web="66ed5a43-5aed-4bf4-9fef-753685a125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ed5a43-5aed-4bf4-9fef-753685a125d2">
      <Value>4</Value>
      <Value>3</Value>
      <Value>2</Value>
      <Value>1</Value>
    </TaxCatchAll>
    <i77ccaded8b24abfb286fb4ae7abde6d xmlns="2f88ee84-22ee-43a8-9b34-327afaecc8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Economy Transport and Environment</TermName>
          <TermId xmlns="http://schemas.microsoft.com/office/infopath/2007/PartnerControls">20fb6215-17ce-4336-9d43-5dbb5fa00d51</TermId>
        </TermInfo>
      </Terms>
    </i77ccaded8b24abfb286fb4ae7abde6d>
    <je7899fab64c4235a445015662b2109e xmlns="2f88ee84-22ee-43a8-9b34-327afaecc8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economic development and regeneration</TermName>
          <TermId xmlns="http://schemas.microsoft.com/office/infopath/2007/PartnerControls">d5307bc2-926b-400f-b39d-0bdcd0d5f875</TermId>
        </TermInfo>
      </Terms>
    </je7899fab64c4235a445015662b2109e>
    <mdad12741acb4253aa014861ef02c092 xmlns="2f88ee84-22ee-43a8-9b34-327afaecc8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Active Travel</TermName>
          <TermId xmlns="http://schemas.microsoft.com/office/infopath/2007/PartnerControls">c0c676d5-116e-4787-b695-32822a2f6cc9</TermId>
        </TermInfo>
      </Terms>
    </mdad12741acb4253aa014861ef02c092>
    <d196699515fe4986bdbc771e7d8e786b xmlns="2f88ee84-22ee-43a8-9b34-327afaecc8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Derbyshire County Council</TermName>
          <TermId xmlns="http://schemas.microsoft.com/office/infopath/2007/PartnerControls">d98d0933-9971-4d20-a5e2-6605b0b627c7</TermId>
        </TermInfo>
      </Terms>
    </d196699515fe4986bdbc771e7d8e786b>
    <lcf76f155ced4ddcb4097134ff3c332f xmlns="2f88ee84-22ee-43a8-9b34-327afaecc87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0BAAF4-C868-4B21-80A7-0640CF39C7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29F19E-81C0-4BDF-B463-FDFA7F2B9B8D}">
  <ds:schemaRefs>
    <ds:schemaRef ds:uri="2f88ee84-22ee-43a8-9b34-327afaecc87e"/>
    <ds:schemaRef ds:uri="66ed5a43-5aed-4bf4-9fef-753685a125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B64999F-779D-43D7-A252-D7DA35276CFE}">
  <ds:schemaRefs>
    <ds:schemaRef ds:uri="http://purl.org/dc/dcmitype/"/>
    <ds:schemaRef ds:uri="66ed5a43-5aed-4bf4-9fef-753685a125d2"/>
    <ds:schemaRef ds:uri="http://schemas.microsoft.com/office/2006/documentManagement/types"/>
    <ds:schemaRef ds:uri="http://purl.org/dc/terms/"/>
    <ds:schemaRef ds:uri="http://schemas.microsoft.com/office/infopath/2007/PartnerControls"/>
    <ds:schemaRef ds:uri="2f88ee84-22ee-43a8-9b34-327afaecc87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843</Words>
  <Application>Microsoft Office PowerPoint</Application>
  <PresentationFormat>Widescreen</PresentationFormat>
  <Paragraphs>109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Arial Rounded MT Bold</vt:lpstr>
      <vt:lpstr>Calibri</vt:lpstr>
      <vt:lpstr>Office Theme</vt:lpstr>
      <vt:lpstr>Put smiles in your miles and move your feet to the Travel Smart beat</vt:lpstr>
      <vt:lpstr>The &amp; ways to Wellbeing</vt:lpstr>
      <vt:lpstr>Ways to make a journey</vt:lpstr>
      <vt:lpstr>Music can help us get in the mood for moving and can play an important part in supporting our health and wellbeing.</vt:lpstr>
      <vt:lpstr>Find out more about  the SMILERS ways to Travel Smart  and look for the clues to the tunes  we have on our playlist that make us  smile for miles! </vt:lpstr>
      <vt:lpstr>Stay connected Monday</vt:lpstr>
      <vt:lpstr>I like to move it Tuesday</vt:lpstr>
      <vt:lpstr>Walk this Way Wednesday</vt:lpstr>
      <vt:lpstr>Step back in Time Thursday</vt:lpstr>
      <vt:lpstr>Feel Good Friday</vt:lpstr>
      <vt:lpstr>It’s important to remember to stay safe on your Travel Smart  school journey! </vt:lpstr>
      <vt:lpstr>How to be pavement wise</vt:lpstr>
      <vt:lpstr>How to be a wise wheeler</vt:lpstr>
      <vt:lpstr>How to be a wise passenger</vt:lpstr>
      <vt:lpstr>How to Park Wise</vt:lpstr>
      <vt:lpstr>Have a great Travel Smart week moving your feet to the Travel Smart beat!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 Smart Week May 2025 PPT</dc:title>
  <dc:creator>Rob Bounds (Place)</dc:creator>
  <cp:lastModifiedBy>Liz Booth</cp:lastModifiedBy>
  <cp:revision>2</cp:revision>
  <dcterms:created xsi:type="dcterms:W3CDTF">2025-04-04T13:00:41Z</dcterms:created>
  <dcterms:modified xsi:type="dcterms:W3CDTF">2026-09-29T16:19:41Z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8904da-5dbb-4716-9521-7a682c6e8720_Enabled">
    <vt:lpwstr>true</vt:lpwstr>
  </property>
  <property fmtid="{D5CDD505-2E9C-101B-9397-08002B2CF9AE}" pid="3" name="MSIP_Label_768904da-5dbb-4716-9521-7a682c6e8720_SetDate">
    <vt:lpwstr>2025-04-04T13:49:01Z</vt:lpwstr>
  </property>
  <property fmtid="{D5CDD505-2E9C-101B-9397-08002B2CF9AE}" pid="4" name="MSIP_Label_768904da-5dbb-4716-9521-7a682c6e8720_Method">
    <vt:lpwstr>Standard</vt:lpwstr>
  </property>
  <property fmtid="{D5CDD505-2E9C-101B-9397-08002B2CF9AE}" pid="5" name="MSIP_Label_768904da-5dbb-4716-9521-7a682c6e8720_Name">
    <vt:lpwstr>DCC Controlled</vt:lpwstr>
  </property>
  <property fmtid="{D5CDD505-2E9C-101B-9397-08002B2CF9AE}" pid="6" name="MSIP_Label_768904da-5dbb-4716-9521-7a682c6e8720_SiteId">
    <vt:lpwstr>429a8eb3-3210-4e1a-aaa2-6ccde0ddabc5</vt:lpwstr>
  </property>
  <property fmtid="{D5CDD505-2E9C-101B-9397-08002B2CF9AE}" pid="7" name="MSIP_Label_768904da-5dbb-4716-9521-7a682c6e8720_ActionId">
    <vt:lpwstr>0d4cbd80-cf1e-49b4-a74b-f72a24ce36a1</vt:lpwstr>
  </property>
  <property fmtid="{D5CDD505-2E9C-101B-9397-08002B2CF9AE}" pid="8" name="MSIP_Label_768904da-5dbb-4716-9521-7a682c6e8720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CONTROLLED</vt:lpwstr>
  </property>
  <property fmtid="{D5CDD505-2E9C-101B-9397-08002B2CF9AE}" pid="11" name="ContentTypeId">
    <vt:lpwstr>0x010100D3AFBBA0375F9A488C84BA5C0C9B0C5E</vt:lpwstr>
  </property>
  <property fmtid="{D5CDD505-2E9C-101B-9397-08002B2CF9AE}" pid="12" name="System.Collections.DictionaryEntry.Key2">
    <vt:lpwstr>1;#economic development and regeneration|d5307bc2-926b-400f-b39d-0bdcd0d5f875</vt:lpwstr>
  </property>
  <property fmtid="{D5CDD505-2E9C-101B-9397-08002B2CF9AE}" pid="13" name="System_x002e_Collections_x002e_DictionaryEntry_x002e_Key0">
    <vt:lpwstr>2;#Economy Transport and Environment|20fb6215-17ce-4336-9d43-5dbb5fa00d51</vt:lpwstr>
  </property>
  <property fmtid="{D5CDD505-2E9C-101B-9397-08002B2CF9AE}" pid="14" name="MediaServiceImageTags">
    <vt:lpwstr/>
  </property>
  <property fmtid="{D5CDD505-2E9C-101B-9397-08002B2CF9AE}" pid="15" name="System.Collections.DictionaryEntry.Key0">
    <vt:lpwstr>2;#Economy Transport and Environment|20fb6215-17ce-4336-9d43-5dbb5fa00d51</vt:lpwstr>
  </property>
  <property fmtid="{D5CDD505-2E9C-101B-9397-08002B2CF9AE}" pid="16" name="System_x002e_Collections_x002e_DictionaryEntry_x002e_Key1">
    <vt:lpwstr>3;#Derbyshire County Council|d98d0933-9971-4d20-a5e2-6605b0b627c7</vt:lpwstr>
  </property>
  <property fmtid="{D5CDD505-2E9C-101B-9397-08002B2CF9AE}" pid="17" name="System_x002e_Collections_x002e_DictionaryEntry_x002e_Key">
    <vt:lpwstr>4;#Active Travel|c0c676d5-116e-4787-b695-32822a2f6cc9</vt:lpwstr>
  </property>
  <property fmtid="{D5CDD505-2E9C-101B-9397-08002B2CF9AE}" pid="18" name="System.Collections.DictionaryEntry.Key1">
    <vt:lpwstr>3;#Derbyshire County Council|d98d0933-9971-4d20-a5e2-6605b0b627c7</vt:lpwstr>
  </property>
  <property fmtid="{D5CDD505-2E9C-101B-9397-08002B2CF9AE}" pid="19" name="System.Collections.DictionaryEntry.Key">
    <vt:lpwstr>4;#Active Travel|c0c676d5-116e-4787-b695-32822a2f6cc9</vt:lpwstr>
  </property>
  <property fmtid="{D5CDD505-2E9C-101B-9397-08002B2CF9AE}" pid="20" name="System_x002e_Collections_x002e_DictionaryEntry_x002e_Key2">
    <vt:lpwstr>1;#economic development and regeneration|d5307bc2-926b-400f-b39d-0bdcd0d5f875</vt:lpwstr>
  </property>
</Properties>
</file>