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97430-8B64-4AD9-BC37-EDA1D995A168}" v="1" dt="2026-02-13T11:34:22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51" d="100"/>
          <a:sy n="51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3219-CB43-D9D6-B9B6-64F0BEF2F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D84F9-1F9E-C018-2E13-6B4885B41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0DDB7-22C9-F7E6-185F-E9E76154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2CFB4-38A0-47A8-0B09-736B15CA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B88EF-7F73-7181-9D00-F59599F1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7257-ECF1-9303-124B-5ADBB8BA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01C5F-2C54-B54A-0C62-8A7D24040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CE082-4B25-0B4F-ABC9-C77639DA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AD65F-A86D-6F51-73A6-19D80600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92676-B2F3-DF93-CADC-10AF4CE1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44DDF-76A6-8898-BEBC-5EF5DAEEA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D1855-0FC1-897E-7CB4-FC6FF0B4B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E513A-3C42-DD87-C038-35F13A5B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EBBBF-CD57-422C-CC33-E9AF1A90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F72F5-A07A-00D0-F225-929CE9F5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3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076E-4722-4284-5A07-E114B1C9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54C5-D663-ABE6-E4A1-C8CF57520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C7643-AF39-5619-371C-21464B97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9A612-4321-98C3-92D9-3FC54042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0ADE8-81C1-CEAC-FA17-8ADCFCB9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83B1-DF5F-C79B-7B6B-9A53B6FD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5DBB7-0C30-B6EE-7881-39C875CF6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0BA5C-A540-13C1-022C-0AC482A8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BA00-D1E6-5EB2-AB95-DA318C82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11DAA-C405-C2B3-D228-B8189A0C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9F51-B9F1-8377-9D99-7AD4EDA60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5E70F-B0EC-0E05-4694-D62EB9A85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2BF92-C790-197E-580A-A725835E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0C1D2-1865-74C2-8AE5-4EF6F814E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C5BD8-2E04-6FFF-B85B-B91F9164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D4988-4E13-D0B0-0F61-666B5124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4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B61B-0625-64F9-1631-9C890EB5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AE1DD-97DC-826E-411C-08D17FB2B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BD6A3-3BF8-D0D0-79DE-025E2FA8E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4FA4C-E256-24F4-FD70-D92553E07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A2780-D757-82BC-C6D9-671AB4414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DB91E-64B2-F7BD-F11D-E3323E62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1B177-215A-2905-0BB9-8254BD3F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B3C87-00B2-672E-C9BD-FA31B455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FCA2-0FDC-BB28-3CAC-CE521FF1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4819F-64D1-456E-D6CC-8C15D483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01C42-5B71-539E-8FCF-3A4719A7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82A61-A690-435B-A91C-80A42DE5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06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139FF-327B-1FFB-1859-E7F3D4DE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B3015-9F6B-7E71-E9E7-1FEBCC59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24ACD-EF78-74D1-4976-DC9070B5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EFDF-DEF5-4F93-1A58-C68D6CA2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E8E6-BDEA-3AE6-6933-29F679DD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4E74-9316-ECF6-375A-E12F568C0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909EF-2E0C-491B-A2C6-6F498ECA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DA1B6-3461-8ABA-6744-AE77529A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D465F-D975-DAEA-2951-3EB448D1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8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3C49-DC44-C318-47A0-7B5C0A42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D7A19-7AE3-1D30-3EF3-58757EF91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F9D7C-FE8B-B46F-20DD-53E3B4FA8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0AA2A-31C7-D844-3800-9053A5D8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C667-6F5E-2D52-3F3F-928C554B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122A5-C0B2-BCC8-9E0A-7866BFB3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4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DFC9F0-96B4-0D8F-6B1D-73B958E7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49752-86F4-DD6F-5CA4-FA0519DA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4CD76-2B81-28EC-C9DE-8F2A49BA5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D54A7-1098-4DDB-83DB-25885298593B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47066-B060-3B88-9A9B-CF72051B8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4FB1D-DB1C-732E-E622-9A3C70724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68304-C489-EDC2-171E-7CC6770D5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E8A931-6EFF-9B97-5A0B-87D26D47C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14" y="548390"/>
            <a:ext cx="8325571" cy="5761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3E259E2-642E-B1B2-B1C7-53000DCF9FA1}"/>
              </a:ext>
            </a:extLst>
          </p:cNvPr>
          <p:cNvSpPr/>
          <p:nvPr/>
        </p:nvSpPr>
        <p:spPr>
          <a:xfrm rot="4135346">
            <a:off x="5061224" y="4176554"/>
            <a:ext cx="1669132" cy="1618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6F5D3-17D0-7FC2-0EB1-44B78C8FB741}"/>
              </a:ext>
            </a:extLst>
          </p:cNvPr>
          <p:cNvSpPr txBox="1"/>
          <p:nvPr/>
        </p:nvSpPr>
        <p:spPr>
          <a:xfrm>
            <a:off x="166304" y="3572528"/>
            <a:ext cx="38464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Phase 2 – Duration 10/1/26 – end Feb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37BF8-3CC1-80C8-2C73-20D4D9E493ED}"/>
              </a:ext>
            </a:extLst>
          </p:cNvPr>
          <p:cNvSpPr txBox="1"/>
          <p:nvPr/>
        </p:nvSpPr>
        <p:spPr>
          <a:xfrm>
            <a:off x="166304" y="4149902"/>
            <a:ext cx="457201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46457-DDF4-6796-5953-EF266D254B2F}"/>
              </a:ext>
            </a:extLst>
          </p:cNvPr>
          <p:cNvSpPr txBox="1"/>
          <p:nvPr/>
        </p:nvSpPr>
        <p:spPr>
          <a:xfrm>
            <a:off x="763457" y="4149902"/>
            <a:ext cx="29745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Approximate Working Areas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4D5CA0-913B-C011-C399-54F7404D35CF}"/>
              </a:ext>
            </a:extLst>
          </p:cNvPr>
          <p:cNvSpPr txBox="1"/>
          <p:nvPr/>
        </p:nvSpPr>
        <p:spPr>
          <a:xfrm>
            <a:off x="7544489" y="3862199"/>
            <a:ext cx="136302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4-way Temporary Lights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E22877-F42D-B67F-9F57-67C9E66743B4}"/>
              </a:ext>
            </a:extLst>
          </p:cNvPr>
          <p:cNvSpPr txBox="1"/>
          <p:nvPr/>
        </p:nvSpPr>
        <p:spPr>
          <a:xfrm rot="4175377">
            <a:off x="4609403" y="2044037"/>
            <a:ext cx="1517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A514 </a:t>
            </a:r>
            <a:r>
              <a:rPr lang="en-GB" sz="900" b="1" dirty="0">
                <a:solidFill>
                  <a:schemeClr val="bg1"/>
                </a:solidFill>
              </a:rPr>
              <a:t>CHELLASTON</a:t>
            </a:r>
            <a:r>
              <a:rPr lang="en-GB" sz="900" dirty="0">
                <a:solidFill>
                  <a:schemeClr val="bg1"/>
                </a:solidFill>
              </a:rPr>
              <a:t> ROAD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C1B718-673E-D17A-0D96-F2831F45365C}"/>
              </a:ext>
            </a:extLst>
          </p:cNvPr>
          <p:cNvSpPr txBox="1"/>
          <p:nvPr/>
        </p:nvSpPr>
        <p:spPr>
          <a:xfrm rot="4104519">
            <a:off x="6738572" y="1717424"/>
            <a:ext cx="1517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CHADWICK AVENUE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F8A942-1210-445A-26BC-05A955D12435}"/>
              </a:ext>
            </a:extLst>
          </p:cNvPr>
          <p:cNvSpPr txBox="1"/>
          <p:nvPr/>
        </p:nvSpPr>
        <p:spPr>
          <a:xfrm rot="21314603">
            <a:off x="8367129" y="2994395"/>
            <a:ext cx="123504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BOULTON LANE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AB261C-D111-190D-598E-3F6F8A9DD1BE}"/>
              </a:ext>
            </a:extLst>
          </p:cNvPr>
          <p:cNvSpPr txBox="1"/>
          <p:nvPr/>
        </p:nvSpPr>
        <p:spPr>
          <a:xfrm rot="878034">
            <a:off x="1934074" y="2726709"/>
            <a:ext cx="123504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MERRILL WAY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DAD312-2F60-AA18-A960-FA3AF26EBBF7}"/>
              </a:ext>
            </a:extLst>
          </p:cNvPr>
          <p:cNvSpPr txBox="1"/>
          <p:nvPr/>
        </p:nvSpPr>
        <p:spPr>
          <a:xfrm rot="4312817">
            <a:off x="5885131" y="5616819"/>
            <a:ext cx="1517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A514 </a:t>
            </a:r>
            <a:r>
              <a:rPr lang="en-GB" sz="900" b="1" dirty="0">
                <a:solidFill>
                  <a:schemeClr val="bg1"/>
                </a:solidFill>
              </a:rPr>
              <a:t>CHELLASTON</a:t>
            </a:r>
            <a:r>
              <a:rPr lang="en-GB" sz="900" dirty="0">
                <a:solidFill>
                  <a:schemeClr val="bg1"/>
                </a:solidFill>
              </a:rPr>
              <a:t> ROAD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8FD1CA-88E1-EFBE-F447-5C0143BEF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214" y="561032"/>
            <a:ext cx="495343" cy="523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75168F-8539-7F0D-32FC-85E1064A5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43492">
            <a:off x="6758061" y="3208750"/>
            <a:ext cx="171100" cy="387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89A107-AA27-A20D-A5B0-75BA03B3C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72261">
            <a:off x="4993179" y="890960"/>
            <a:ext cx="171100" cy="387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76258-FADA-0981-DA28-462C802BC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5435">
            <a:off x="6034871" y="4473698"/>
            <a:ext cx="171100" cy="387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B4E390-6577-4ED8-7527-3B2E31788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39216">
            <a:off x="3020258" y="2684457"/>
            <a:ext cx="171100" cy="38798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6EF5F84-E82B-C814-8461-B2063A4716CE}"/>
              </a:ext>
            </a:extLst>
          </p:cNvPr>
          <p:cNvSpPr/>
          <p:nvPr/>
        </p:nvSpPr>
        <p:spPr>
          <a:xfrm>
            <a:off x="4597405" y="3449661"/>
            <a:ext cx="1070923" cy="142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194B73-8320-FD2E-988F-EEFED4AACDF8}"/>
              </a:ext>
            </a:extLst>
          </p:cNvPr>
          <p:cNvSpPr/>
          <p:nvPr/>
        </p:nvSpPr>
        <p:spPr>
          <a:xfrm rot="1620731">
            <a:off x="5248222" y="3524071"/>
            <a:ext cx="443742" cy="1821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B1B4B8-BEC3-4B20-0168-3252B2968CF1}"/>
              </a:ext>
            </a:extLst>
          </p:cNvPr>
          <p:cNvSpPr txBox="1"/>
          <p:nvPr/>
        </p:nvSpPr>
        <p:spPr>
          <a:xfrm>
            <a:off x="3881392" y="4106129"/>
            <a:ext cx="143202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Footway Closed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DF3090-2ADB-2599-21F9-F506B0901E5E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4597405" y="3679716"/>
            <a:ext cx="747928" cy="42641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6156FDE-C5EA-23CE-6BF2-998085AE909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4597405" y="4383128"/>
            <a:ext cx="1611772" cy="7965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BF0FEF1-7B26-1B44-E31B-5272CAE86B81}"/>
              </a:ext>
            </a:extLst>
          </p:cNvPr>
          <p:cNvSpPr/>
          <p:nvPr/>
        </p:nvSpPr>
        <p:spPr>
          <a:xfrm rot="1002357">
            <a:off x="3261004" y="2970492"/>
            <a:ext cx="1111727" cy="1488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0AD552-E7D8-C116-4812-F7356DAE2649}"/>
              </a:ext>
            </a:extLst>
          </p:cNvPr>
          <p:cNvSpPr/>
          <p:nvPr/>
        </p:nvSpPr>
        <p:spPr>
          <a:xfrm rot="371979">
            <a:off x="4300330" y="3159302"/>
            <a:ext cx="658254" cy="1488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5241AF-3A53-4EA2-F493-CF0C49E64E9C}"/>
              </a:ext>
            </a:extLst>
          </p:cNvPr>
          <p:cNvSpPr/>
          <p:nvPr/>
        </p:nvSpPr>
        <p:spPr>
          <a:xfrm rot="21250233">
            <a:off x="4878447" y="3161368"/>
            <a:ext cx="658254" cy="1488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31B9BC-DAE2-D053-60F8-D85998E5A7D4}"/>
              </a:ext>
            </a:extLst>
          </p:cNvPr>
          <p:cNvSpPr/>
          <p:nvPr/>
        </p:nvSpPr>
        <p:spPr>
          <a:xfrm rot="4258014">
            <a:off x="4857838" y="2712529"/>
            <a:ext cx="966615" cy="1653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972494-E148-0029-48F8-433074C29B58}"/>
              </a:ext>
            </a:extLst>
          </p:cNvPr>
          <p:cNvSpPr/>
          <p:nvPr/>
        </p:nvSpPr>
        <p:spPr>
          <a:xfrm rot="3943198">
            <a:off x="4539419" y="1862998"/>
            <a:ext cx="932709" cy="1729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3AB51-31B8-E730-6EBA-C1E856967E11}"/>
              </a:ext>
            </a:extLst>
          </p:cNvPr>
          <p:cNvSpPr txBox="1"/>
          <p:nvPr/>
        </p:nvSpPr>
        <p:spPr>
          <a:xfrm>
            <a:off x="3308233" y="2518960"/>
            <a:ext cx="143202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Footways Closed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488065-EB41-98ED-F3DA-E47AEBA879A4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2990901" y="2657460"/>
            <a:ext cx="317332" cy="5436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D4885D8-4B0D-9201-D9D5-E4FB9EA14A85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4095945" y="1524379"/>
            <a:ext cx="718065" cy="9837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80765EB-6A94-32D1-6C62-8A2331A9989A}"/>
              </a:ext>
            </a:extLst>
          </p:cNvPr>
          <p:cNvSpPr/>
          <p:nvPr/>
        </p:nvSpPr>
        <p:spPr>
          <a:xfrm rot="17889607">
            <a:off x="4094819" y="1717480"/>
            <a:ext cx="785728" cy="71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CAC674-7D51-9508-B060-ED16323BB1D8}"/>
              </a:ext>
            </a:extLst>
          </p:cNvPr>
          <p:cNvSpPr/>
          <p:nvPr/>
        </p:nvSpPr>
        <p:spPr>
          <a:xfrm>
            <a:off x="166304" y="4825132"/>
            <a:ext cx="442112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130D7D-079D-FA7E-2F19-E993C4428AB7}"/>
              </a:ext>
            </a:extLst>
          </p:cNvPr>
          <p:cNvSpPr txBox="1"/>
          <p:nvPr/>
        </p:nvSpPr>
        <p:spPr>
          <a:xfrm>
            <a:off x="753679" y="4810296"/>
            <a:ext cx="29745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Temporary Footway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EBBDF9-C5A0-6B07-6A2D-C7CE50D01E0C}"/>
              </a:ext>
            </a:extLst>
          </p:cNvPr>
          <p:cNvSpPr txBox="1"/>
          <p:nvPr/>
        </p:nvSpPr>
        <p:spPr>
          <a:xfrm>
            <a:off x="101734" y="6456855"/>
            <a:ext cx="307651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All equipment positions are approximate.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75E03B2-22D4-3DDC-8857-0253417537CE}"/>
              </a:ext>
            </a:extLst>
          </p:cNvPr>
          <p:cNvCxnSpPr>
            <a:cxnSpLocks/>
          </p:cNvCxnSpPr>
          <p:nvPr/>
        </p:nvCxnSpPr>
        <p:spPr>
          <a:xfrm flipH="1">
            <a:off x="67946" y="5618709"/>
            <a:ext cx="489392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C84FD53-2108-0EA4-9F21-7287193FC1F5}"/>
              </a:ext>
            </a:extLst>
          </p:cNvPr>
          <p:cNvSpPr txBox="1"/>
          <p:nvPr/>
        </p:nvSpPr>
        <p:spPr>
          <a:xfrm>
            <a:off x="749051" y="5416788"/>
            <a:ext cx="31323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Pedestrian Route/Walkway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8A1E7D9-B834-F550-47A3-202A07708C78}"/>
              </a:ext>
            </a:extLst>
          </p:cNvPr>
          <p:cNvCxnSpPr>
            <a:cxnSpLocks/>
          </p:cNvCxnSpPr>
          <p:nvPr/>
        </p:nvCxnSpPr>
        <p:spPr>
          <a:xfrm flipH="1">
            <a:off x="4706763" y="1323949"/>
            <a:ext cx="419985" cy="12644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E0DF313-C8EE-65D7-D8AB-78FF2687411B}"/>
              </a:ext>
            </a:extLst>
          </p:cNvPr>
          <p:cNvCxnSpPr>
            <a:cxnSpLocks/>
          </p:cNvCxnSpPr>
          <p:nvPr/>
        </p:nvCxnSpPr>
        <p:spPr>
          <a:xfrm flipH="1" flipV="1">
            <a:off x="5132866" y="1324338"/>
            <a:ext cx="775174" cy="176176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B324775-0EFA-8DB1-B27F-80FE88081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873" y="1160090"/>
            <a:ext cx="234856" cy="226567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C22CCDF-3346-C51D-5F33-022443207E31}"/>
              </a:ext>
            </a:extLst>
          </p:cNvPr>
          <p:cNvCxnSpPr>
            <a:cxnSpLocks/>
          </p:cNvCxnSpPr>
          <p:nvPr/>
        </p:nvCxnSpPr>
        <p:spPr>
          <a:xfrm flipH="1" flipV="1">
            <a:off x="5908040" y="3086100"/>
            <a:ext cx="187960" cy="10668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7EA148-EEB4-9482-8962-6780F959857D}"/>
              </a:ext>
            </a:extLst>
          </p:cNvPr>
          <p:cNvCxnSpPr>
            <a:cxnSpLocks/>
          </p:cNvCxnSpPr>
          <p:nvPr/>
        </p:nvCxnSpPr>
        <p:spPr>
          <a:xfrm flipH="1" flipV="1">
            <a:off x="6118706" y="3190796"/>
            <a:ext cx="115308" cy="417941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101A321-2582-7CE8-A1CF-158CA1CCB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422" y="3223094"/>
            <a:ext cx="234856" cy="226567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8D86BD0-94A8-F006-ADFE-14C8B54059AA}"/>
              </a:ext>
            </a:extLst>
          </p:cNvPr>
          <p:cNvCxnSpPr>
            <a:cxnSpLocks/>
          </p:cNvCxnSpPr>
          <p:nvPr/>
        </p:nvCxnSpPr>
        <p:spPr>
          <a:xfrm flipV="1">
            <a:off x="6209177" y="3641035"/>
            <a:ext cx="18580" cy="33126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B496D4-61F4-CB18-680E-AF030A3B3B0C}"/>
              </a:ext>
            </a:extLst>
          </p:cNvPr>
          <p:cNvCxnSpPr>
            <a:cxnSpLocks/>
          </p:cNvCxnSpPr>
          <p:nvPr/>
        </p:nvCxnSpPr>
        <p:spPr>
          <a:xfrm flipH="1" flipV="1">
            <a:off x="6209177" y="3972298"/>
            <a:ext cx="128123" cy="398486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9002650-68E8-30A1-61E4-87D2CAB18E29}"/>
              </a:ext>
            </a:extLst>
          </p:cNvPr>
          <p:cNvCxnSpPr>
            <a:cxnSpLocks/>
          </p:cNvCxnSpPr>
          <p:nvPr/>
        </p:nvCxnSpPr>
        <p:spPr>
          <a:xfrm flipV="1">
            <a:off x="6128775" y="4374744"/>
            <a:ext cx="218594" cy="11328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3393EFD6-AB72-FB14-E4FB-818D0C598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278" y="4261461"/>
            <a:ext cx="234856" cy="226567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76A838-E790-0BE3-BB99-172EEEF37BE4}"/>
              </a:ext>
            </a:extLst>
          </p:cNvPr>
          <p:cNvCxnSpPr>
            <a:cxnSpLocks/>
            <a:endCxn id="28" idx="2"/>
          </p:cNvCxnSpPr>
          <p:nvPr/>
        </p:nvCxnSpPr>
        <p:spPr>
          <a:xfrm flipH="1" flipV="1">
            <a:off x="6118706" y="4488028"/>
            <a:ext cx="161019" cy="54593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B0030CD-4379-3D41-2EAD-F54F19CC4965}"/>
              </a:ext>
            </a:extLst>
          </p:cNvPr>
          <p:cNvCxnSpPr>
            <a:cxnSpLocks/>
          </p:cNvCxnSpPr>
          <p:nvPr/>
        </p:nvCxnSpPr>
        <p:spPr>
          <a:xfrm flipV="1">
            <a:off x="6265228" y="5042345"/>
            <a:ext cx="22764" cy="167221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C4A2F4-8830-0220-6FA0-0C7572499D8E}"/>
              </a:ext>
            </a:extLst>
          </p:cNvPr>
          <p:cNvCxnSpPr>
            <a:cxnSpLocks/>
          </p:cNvCxnSpPr>
          <p:nvPr/>
        </p:nvCxnSpPr>
        <p:spPr>
          <a:xfrm flipH="1">
            <a:off x="4337289" y="1450394"/>
            <a:ext cx="375592" cy="684329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D1ADC1F-05C3-4C25-5229-C8FB0D6216DE}"/>
              </a:ext>
            </a:extLst>
          </p:cNvPr>
          <p:cNvCxnSpPr>
            <a:cxnSpLocks/>
          </p:cNvCxnSpPr>
          <p:nvPr/>
        </p:nvCxnSpPr>
        <p:spPr>
          <a:xfrm flipH="1">
            <a:off x="3532482" y="2111893"/>
            <a:ext cx="827710" cy="10341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F6516BA-5AA4-8B78-2B2A-4545729C190A}"/>
              </a:ext>
            </a:extLst>
          </p:cNvPr>
          <p:cNvSpPr txBox="1"/>
          <p:nvPr/>
        </p:nvSpPr>
        <p:spPr>
          <a:xfrm>
            <a:off x="158510" y="80380"/>
            <a:ext cx="103689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A514 CHELLASTON ROAD/MERRILL WAY/BOULTON LANE TRAFFIC MANAGEMENT PHASING PLANS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4E1716D-A376-8436-B97E-7C18A93E7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76" y="6080193"/>
            <a:ext cx="234856" cy="22656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C8C3E91-C8FF-E786-CC6B-6DF60989FE7B}"/>
              </a:ext>
            </a:extLst>
          </p:cNvPr>
          <p:cNvSpPr txBox="1"/>
          <p:nvPr/>
        </p:nvSpPr>
        <p:spPr>
          <a:xfrm>
            <a:off x="749051" y="6013900"/>
            <a:ext cx="38978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Controlled Pedestrian Crossing</a:t>
            </a:r>
          </a:p>
        </p:txBody>
      </p:sp>
    </p:spTree>
    <p:extLst>
      <p:ext uri="{BB962C8B-B14F-4D97-AF65-F5344CB8AC3E}">
        <p14:creationId xmlns:p14="http://schemas.microsoft.com/office/powerpoint/2010/main" val="265627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33BCB-954C-80D0-94ED-8895E9777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3D50A8-1C1E-3808-922A-F23312945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14" y="548390"/>
            <a:ext cx="8325571" cy="5761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3F6F837-D417-CA27-0877-24FD2E6B507F}"/>
              </a:ext>
            </a:extLst>
          </p:cNvPr>
          <p:cNvSpPr/>
          <p:nvPr/>
        </p:nvSpPr>
        <p:spPr>
          <a:xfrm rot="4135346">
            <a:off x="5061224" y="4176554"/>
            <a:ext cx="1669132" cy="1618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7A43D-D41F-C4D1-EA8E-BC9E07327704}"/>
              </a:ext>
            </a:extLst>
          </p:cNvPr>
          <p:cNvSpPr txBox="1"/>
          <p:nvPr/>
        </p:nvSpPr>
        <p:spPr>
          <a:xfrm>
            <a:off x="158854" y="3370347"/>
            <a:ext cx="38464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Phase 2A – Duration end Feb to end March/early April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3848C-54C2-06AC-96CE-819007AC66CC}"/>
              </a:ext>
            </a:extLst>
          </p:cNvPr>
          <p:cNvSpPr txBox="1"/>
          <p:nvPr/>
        </p:nvSpPr>
        <p:spPr>
          <a:xfrm>
            <a:off x="166304" y="4149902"/>
            <a:ext cx="457201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9CFE2A-867B-F675-0924-E0BD8F8EB801}"/>
              </a:ext>
            </a:extLst>
          </p:cNvPr>
          <p:cNvSpPr txBox="1"/>
          <p:nvPr/>
        </p:nvSpPr>
        <p:spPr>
          <a:xfrm>
            <a:off x="763457" y="4149902"/>
            <a:ext cx="29745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Approximate Working Areas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A047D-E89F-8D1B-C6BE-84464881F72C}"/>
              </a:ext>
            </a:extLst>
          </p:cNvPr>
          <p:cNvSpPr txBox="1"/>
          <p:nvPr/>
        </p:nvSpPr>
        <p:spPr>
          <a:xfrm>
            <a:off x="7544489" y="3862199"/>
            <a:ext cx="136302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4-way Temporary Lights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7C787A-5C66-D4ED-18B3-59FE39C00AB6}"/>
              </a:ext>
            </a:extLst>
          </p:cNvPr>
          <p:cNvSpPr txBox="1"/>
          <p:nvPr/>
        </p:nvSpPr>
        <p:spPr>
          <a:xfrm rot="4175377">
            <a:off x="4609403" y="2044037"/>
            <a:ext cx="1517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A514 </a:t>
            </a:r>
            <a:r>
              <a:rPr lang="en-GB" sz="900" b="1" dirty="0">
                <a:solidFill>
                  <a:schemeClr val="bg1"/>
                </a:solidFill>
              </a:rPr>
              <a:t>CHELLASTON</a:t>
            </a:r>
            <a:r>
              <a:rPr lang="en-GB" sz="900" dirty="0">
                <a:solidFill>
                  <a:schemeClr val="bg1"/>
                </a:solidFill>
              </a:rPr>
              <a:t> ROAD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DC33A6-9A83-2AB4-2E51-9402C17843BA}"/>
              </a:ext>
            </a:extLst>
          </p:cNvPr>
          <p:cNvSpPr txBox="1"/>
          <p:nvPr/>
        </p:nvSpPr>
        <p:spPr>
          <a:xfrm rot="4104519">
            <a:off x="6738572" y="1717424"/>
            <a:ext cx="1517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CHADWICK AVENUE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29FD6A-ECC4-A262-7F16-C48FFE836836}"/>
              </a:ext>
            </a:extLst>
          </p:cNvPr>
          <p:cNvSpPr txBox="1"/>
          <p:nvPr/>
        </p:nvSpPr>
        <p:spPr>
          <a:xfrm rot="21314603">
            <a:off x="8367129" y="2994395"/>
            <a:ext cx="123504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BOULTON LANE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ED0FAA-D1C0-C399-C66D-534BCB55F147}"/>
              </a:ext>
            </a:extLst>
          </p:cNvPr>
          <p:cNvSpPr txBox="1"/>
          <p:nvPr/>
        </p:nvSpPr>
        <p:spPr>
          <a:xfrm rot="878034">
            <a:off x="1934074" y="2726709"/>
            <a:ext cx="123504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MERRILL WAY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EF38EC-5564-AA35-9E82-6B5D873BFDF5}"/>
              </a:ext>
            </a:extLst>
          </p:cNvPr>
          <p:cNvSpPr txBox="1"/>
          <p:nvPr/>
        </p:nvSpPr>
        <p:spPr>
          <a:xfrm rot="4312817">
            <a:off x="5885131" y="5616819"/>
            <a:ext cx="1517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A514 </a:t>
            </a:r>
            <a:r>
              <a:rPr lang="en-GB" sz="900" b="1" dirty="0">
                <a:solidFill>
                  <a:schemeClr val="bg1"/>
                </a:solidFill>
              </a:rPr>
              <a:t>CHELLASTON</a:t>
            </a:r>
            <a:r>
              <a:rPr lang="en-GB" sz="900" dirty="0">
                <a:solidFill>
                  <a:schemeClr val="bg1"/>
                </a:solidFill>
              </a:rPr>
              <a:t> ROAD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E89CCE-674C-A9ED-4EB1-8FEB772B5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214" y="561032"/>
            <a:ext cx="495343" cy="523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DE3550-6653-6267-DC10-1B08B87CD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43492">
            <a:off x="6758061" y="3208750"/>
            <a:ext cx="171100" cy="387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B2FEC-E44E-DE5F-E8B0-639EF0292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72261">
            <a:off x="4993179" y="890960"/>
            <a:ext cx="171100" cy="387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986B94-26FB-DCFF-E265-D886CA113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5435">
            <a:off x="6034871" y="4473698"/>
            <a:ext cx="171100" cy="387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A0CEE-89D5-55AF-A241-9BDE09BF0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39216">
            <a:off x="3020258" y="2684457"/>
            <a:ext cx="171100" cy="38798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7D56AA1-0C30-2C9C-B4DC-69C2827A4CF7}"/>
              </a:ext>
            </a:extLst>
          </p:cNvPr>
          <p:cNvSpPr/>
          <p:nvPr/>
        </p:nvSpPr>
        <p:spPr>
          <a:xfrm>
            <a:off x="4597405" y="3449661"/>
            <a:ext cx="1070923" cy="142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37189A6-F1FE-425D-73BE-9F86B794B448}"/>
              </a:ext>
            </a:extLst>
          </p:cNvPr>
          <p:cNvSpPr/>
          <p:nvPr/>
        </p:nvSpPr>
        <p:spPr>
          <a:xfrm rot="1620731">
            <a:off x="5248222" y="3524071"/>
            <a:ext cx="443742" cy="1821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306A5E-EB74-D6B3-59D5-F4DFDAB2E41E}"/>
              </a:ext>
            </a:extLst>
          </p:cNvPr>
          <p:cNvSpPr txBox="1"/>
          <p:nvPr/>
        </p:nvSpPr>
        <p:spPr>
          <a:xfrm>
            <a:off x="3881392" y="4106129"/>
            <a:ext cx="143202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Footway Closed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EF9E0E-34CD-AD92-2F76-74E1322AB689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4597405" y="3679716"/>
            <a:ext cx="747928" cy="42641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89D3CF3-3972-1BCD-F39E-F8DE7EFC21DB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4597405" y="4383128"/>
            <a:ext cx="1611772" cy="7965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4B4B6B1-B80B-B0B2-4B7F-C3B799A55B62}"/>
              </a:ext>
            </a:extLst>
          </p:cNvPr>
          <p:cNvSpPr/>
          <p:nvPr/>
        </p:nvSpPr>
        <p:spPr>
          <a:xfrm rot="1002357">
            <a:off x="3261004" y="2970492"/>
            <a:ext cx="1111727" cy="1488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63C1BA-7239-C50B-1583-CDDA03E96766}"/>
              </a:ext>
            </a:extLst>
          </p:cNvPr>
          <p:cNvSpPr/>
          <p:nvPr/>
        </p:nvSpPr>
        <p:spPr>
          <a:xfrm rot="371979">
            <a:off x="4300330" y="3159302"/>
            <a:ext cx="658254" cy="1488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41B266-1096-4D18-D1D1-D863FE42CA0A}"/>
              </a:ext>
            </a:extLst>
          </p:cNvPr>
          <p:cNvSpPr/>
          <p:nvPr/>
        </p:nvSpPr>
        <p:spPr>
          <a:xfrm rot="21250233">
            <a:off x="4878447" y="3161368"/>
            <a:ext cx="658254" cy="1488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A0352-79D6-608D-0EEF-B1D8268E3143}"/>
              </a:ext>
            </a:extLst>
          </p:cNvPr>
          <p:cNvSpPr/>
          <p:nvPr/>
        </p:nvSpPr>
        <p:spPr>
          <a:xfrm rot="4258014">
            <a:off x="4857838" y="2712529"/>
            <a:ext cx="966615" cy="1653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F7EEAA-3986-7CE3-5E1F-4919EDDFF500}"/>
              </a:ext>
            </a:extLst>
          </p:cNvPr>
          <p:cNvSpPr/>
          <p:nvPr/>
        </p:nvSpPr>
        <p:spPr>
          <a:xfrm rot="3943198">
            <a:off x="4539419" y="1862998"/>
            <a:ext cx="932709" cy="1729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C26702-A0E3-AD17-6D81-A7A84C426EB8}"/>
              </a:ext>
            </a:extLst>
          </p:cNvPr>
          <p:cNvSpPr txBox="1"/>
          <p:nvPr/>
        </p:nvSpPr>
        <p:spPr>
          <a:xfrm>
            <a:off x="3308233" y="2518960"/>
            <a:ext cx="143202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Footways Closed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4B3CD7-DDDF-423E-0ADF-804E44263532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2990901" y="2657460"/>
            <a:ext cx="317332" cy="5436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8FCA2E-7C5F-1CD5-0273-115D527BEF29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4095945" y="1524379"/>
            <a:ext cx="718065" cy="9837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9B380C0E-FFC8-48A2-34E5-54E05467E660}"/>
              </a:ext>
            </a:extLst>
          </p:cNvPr>
          <p:cNvSpPr/>
          <p:nvPr/>
        </p:nvSpPr>
        <p:spPr>
          <a:xfrm rot="17889607">
            <a:off x="4094819" y="1717480"/>
            <a:ext cx="785728" cy="71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86C3EE-3D72-BBCC-8081-636A62F00927}"/>
              </a:ext>
            </a:extLst>
          </p:cNvPr>
          <p:cNvSpPr/>
          <p:nvPr/>
        </p:nvSpPr>
        <p:spPr>
          <a:xfrm>
            <a:off x="166304" y="4825132"/>
            <a:ext cx="442112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6F2DB2-BBA3-5556-78B8-6B0CDD8EFDB5}"/>
              </a:ext>
            </a:extLst>
          </p:cNvPr>
          <p:cNvSpPr txBox="1"/>
          <p:nvPr/>
        </p:nvSpPr>
        <p:spPr>
          <a:xfrm>
            <a:off x="753679" y="4810296"/>
            <a:ext cx="29745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Temporary Footway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18F45E-52A4-9770-60F5-BDB06CCF73CC}"/>
              </a:ext>
            </a:extLst>
          </p:cNvPr>
          <p:cNvSpPr txBox="1"/>
          <p:nvPr/>
        </p:nvSpPr>
        <p:spPr>
          <a:xfrm>
            <a:off x="101734" y="6456855"/>
            <a:ext cx="307651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All equipment positions are approximate.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128CBB-B197-92BE-7CDA-289E77AC0829}"/>
              </a:ext>
            </a:extLst>
          </p:cNvPr>
          <p:cNvCxnSpPr>
            <a:cxnSpLocks/>
          </p:cNvCxnSpPr>
          <p:nvPr/>
        </p:nvCxnSpPr>
        <p:spPr>
          <a:xfrm flipH="1">
            <a:off x="67946" y="5618709"/>
            <a:ext cx="489392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8A8E832-2DF5-79F7-62EF-D886B8D2C67E}"/>
              </a:ext>
            </a:extLst>
          </p:cNvPr>
          <p:cNvSpPr txBox="1"/>
          <p:nvPr/>
        </p:nvSpPr>
        <p:spPr>
          <a:xfrm>
            <a:off x="749051" y="5416788"/>
            <a:ext cx="31323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Pedestrian Route/Walkway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AC2E455-8A57-6CC2-1E1F-41BFFA6C3F38}"/>
              </a:ext>
            </a:extLst>
          </p:cNvPr>
          <p:cNvCxnSpPr>
            <a:cxnSpLocks/>
          </p:cNvCxnSpPr>
          <p:nvPr/>
        </p:nvCxnSpPr>
        <p:spPr>
          <a:xfrm flipH="1">
            <a:off x="4706763" y="1323949"/>
            <a:ext cx="419985" cy="12644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FC75DBF-5942-2CC5-8927-6B9FBE2CA64A}"/>
              </a:ext>
            </a:extLst>
          </p:cNvPr>
          <p:cNvCxnSpPr>
            <a:cxnSpLocks/>
          </p:cNvCxnSpPr>
          <p:nvPr/>
        </p:nvCxnSpPr>
        <p:spPr>
          <a:xfrm flipH="1" flipV="1">
            <a:off x="5132866" y="1324338"/>
            <a:ext cx="775174" cy="176176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AC57176-3CEE-F10E-4AD0-4AA863211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873" y="1160090"/>
            <a:ext cx="234856" cy="226567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084E258-7CA1-8E08-763F-D54552931C29}"/>
              </a:ext>
            </a:extLst>
          </p:cNvPr>
          <p:cNvCxnSpPr>
            <a:cxnSpLocks/>
          </p:cNvCxnSpPr>
          <p:nvPr/>
        </p:nvCxnSpPr>
        <p:spPr>
          <a:xfrm flipH="1" flipV="1">
            <a:off x="5908040" y="3086100"/>
            <a:ext cx="187960" cy="10668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D6B864-6107-1AD8-023C-7D46279346D7}"/>
              </a:ext>
            </a:extLst>
          </p:cNvPr>
          <p:cNvCxnSpPr>
            <a:cxnSpLocks/>
          </p:cNvCxnSpPr>
          <p:nvPr/>
        </p:nvCxnSpPr>
        <p:spPr>
          <a:xfrm flipH="1" flipV="1">
            <a:off x="6095999" y="3161376"/>
            <a:ext cx="115308" cy="417941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64B96AE-196E-1125-76DE-772DCC929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422" y="3223094"/>
            <a:ext cx="234856" cy="226567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3830668-A33F-8C36-6A80-0A4978958AF7}"/>
              </a:ext>
            </a:extLst>
          </p:cNvPr>
          <p:cNvCxnSpPr>
            <a:cxnSpLocks/>
          </p:cNvCxnSpPr>
          <p:nvPr/>
        </p:nvCxnSpPr>
        <p:spPr>
          <a:xfrm flipV="1">
            <a:off x="6128775" y="3604029"/>
            <a:ext cx="18580" cy="33126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F5253CD-A645-412B-6F70-A4235BC9DEA8}"/>
              </a:ext>
            </a:extLst>
          </p:cNvPr>
          <p:cNvCxnSpPr>
            <a:cxnSpLocks/>
          </p:cNvCxnSpPr>
          <p:nvPr/>
        </p:nvCxnSpPr>
        <p:spPr>
          <a:xfrm flipH="1" flipV="1">
            <a:off x="6160997" y="3958468"/>
            <a:ext cx="128123" cy="398486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986FD1C-3243-6B50-4879-40EC71C9C335}"/>
              </a:ext>
            </a:extLst>
          </p:cNvPr>
          <p:cNvCxnSpPr>
            <a:cxnSpLocks/>
          </p:cNvCxnSpPr>
          <p:nvPr/>
        </p:nvCxnSpPr>
        <p:spPr>
          <a:xfrm flipV="1">
            <a:off x="6128775" y="4374744"/>
            <a:ext cx="218594" cy="11328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21DFF082-8F3D-40F5-25D1-7E09CD7E5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278" y="4261461"/>
            <a:ext cx="234856" cy="226567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46BDFA8-42A8-21EB-CF8A-92111EA6234F}"/>
              </a:ext>
            </a:extLst>
          </p:cNvPr>
          <p:cNvCxnSpPr>
            <a:cxnSpLocks/>
          </p:cNvCxnSpPr>
          <p:nvPr/>
        </p:nvCxnSpPr>
        <p:spPr>
          <a:xfrm flipH="1" flipV="1">
            <a:off x="6112280" y="4391812"/>
            <a:ext cx="161019" cy="54593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7383F63-3DA9-FDD0-19A5-8E09550D8423}"/>
              </a:ext>
            </a:extLst>
          </p:cNvPr>
          <p:cNvCxnSpPr>
            <a:cxnSpLocks/>
          </p:cNvCxnSpPr>
          <p:nvPr/>
        </p:nvCxnSpPr>
        <p:spPr>
          <a:xfrm flipV="1">
            <a:off x="6265228" y="5042345"/>
            <a:ext cx="22764" cy="167221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F86614C-28FA-56B6-6329-B1D590BCD9FE}"/>
              </a:ext>
            </a:extLst>
          </p:cNvPr>
          <p:cNvCxnSpPr>
            <a:cxnSpLocks/>
          </p:cNvCxnSpPr>
          <p:nvPr/>
        </p:nvCxnSpPr>
        <p:spPr>
          <a:xfrm flipH="1">
            <a:off x="4337289" y="1450394"/>
            <a:ext cx="375592" cy="684329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8207899-618D-07C1-B689-5985DFBAF18C}"/>
              </a:ext>
            </a:extLst>
          </p:cNvPr>
          <p:cNvCxnSpPr>
            <a:cxnSpLocks/>
          </p:cNvCxnSpPr>
          <p:nvPr/>
        </p:nvCxnSpPr>
        <p:spPr>
          <a:xfrm flipH="1">
            <a:off x="3532482" y="2111893"/>
            <a:ext cx="827710" cy="10341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A1FD516-6229-15F3-440A-9D4A199A80ED}"/>
              </a:ext>
            </a:extLst>
          </p:cNvPr>
          <p:cNvSpPr/>
          <p:nvPr/>
        </p:nvSpPr>
        <p:spPr>
          <a:xfrm rot="4135346">
            <a:off x="5983013" y="4147421"/>
            <a:ext cx="647299" cy="932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463A93-1340-126A-C6DD-CCFC6225AFCB}"/>
              </a:ext>
            </a:extLst>
          </p:cNvPr>
          <p:cNvSpPr/>
          <p:nvPr/>
        </p:nvSpPr>
        <p:spPr>
          <a:xfrm rot="6585900">
            <a:off x="6096547" y="3711276"/>
            <a:ext cx="262970" cy="962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340BA4-544B-E073-28B6-464577085CCD}"/>
              </a:ext>
            </a:extLst>
          </p:cNvPr>
          <p:cNvSpPr/>
          <p:nvPr/>
        </p:nvSpPr>
        <p:spPr>
          <a:xfrm rot="6585900">
            <a:off x="6177843" y="3455868"/>
            <a:ext cx="262970" cy="962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F44CD86-8C48-6B42-6DAC-97E3A23E4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76" y="6080193"/>
            <a:ext cx="234856" cy="22656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727F28B-C504-290A-CBFE-182529F7B230}"/>
              </a:ext>
            </a:extLst>
          </p:cNvPr>
          <p:cNvSpPr txBox="1"/>
          <p:nvPr/>
        </p:nvSpPr>
        <p:spPr>
          <a:xfrm>
            <a:off x="749051" y="6013900"/>
            <a:ext cx="38978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Controlled Pedestrian Crossing</a:t>
            </a:r>
          </a:p>
        </p:txBody>
      </p:sp>
    </p:spTree>
    <p:extLst>
      <p:ext uri="{BB962C8B-B14F-4D97-AF65-F5344CB8AC3E}">
        <p14:creationId xmlns:p14="http://schemas.microsoft.com/office/powerpoint/2010/main" val="653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107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Phasing plans 2 and 2a</dc:title>
  <dc:creator>Martin O'Connor</dc:creator>
  <cp:lastModifiedBy>Liz Booth</cp:lastModifiedBy>
  <cp:revision>31</cp:revision>
  <dcterms:created xsi:type="dcterms:W3CDTF">2025-11-26T10:17:23Z</dcterms:created>
  <dcterms:modified xsi:type="dcterms:W3CDTF">2026-02-13T11:34:22Z</dcterms:modified>
</cp:coreProperties>
</file>